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handoutMasterIdLst>
    <p:handoutMasterId r:id="rId23"/>
  </p:handoutMasterIdLst>
  <p:sldIdLst>
    <p:sldId id="256" r:id="rId2"/>
    <p:sldId id="297" r:id="rId3"/>
    <p:sldId id="258" r:id="rId4"/>
    <p:sldId id="261" r:id="rId5"/>
    <p:sldId id="274" r:id="rId6"/>
    <p:sldId id="264" r:id="rId7"/>
    <p:sldId id="280" r:id="rId8"/>
    <p:sldId id="291" r:id="rId9"/>
    <p:sldId id="265" r:id="rId10"/>
    <p:sldId id="285" r:id="rId11"/>
    <p:sldId id="289" r:id="rId12"/>
    <p:sldId id="286" r:id="rId13"/>
    <p:sldId id="287" r:id="rId14"/>
    <p:sldId id="290" r:id="rId15"/>
    <p:sldId id="266" r:id="rId16"/>
    <p:sldId id="292" r:id="rId17"/>
    <p:sldId id="293" r:id="rId18"/>
    <p:sldId id="294" r:id="rId19"/>
    <p:sldId id="295" r:id="rId20"/>
    <p:sldId id="296" r:id="rId21"/>
    <p:sldId id="267" r:id="rId22"/>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804studio" initials="8" lastIdx="1" clrIdx="0">
    <p:extLst>
      <p:ext uri="{19B8F6BF-5375-455C-9EA6-DF929625EA0E}">
        <p15:presenceInfo xmlns:p15="http://schemas.microsoft.com/office/powerpoint/2012/main" userId="804studi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4CA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中等深淺樣式 4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429" autoAdjust="0"/>
  </p:normalViewPr>
  <p:slideViewPr>
    <p:cSldViewPr snapToGrid="0">
      <p:cViewPr varScale="1">
        <p:scale>
          <a:sx n="56" d="100"/>
          <a:sy n="56" d="100"/>
        </p:scale>
        <p:origin x="78" y="1116"/>
      </p:cViewPr>
      <p:guideLst/>
    </p:cSldViewPr>
  </p:slideViewPr>
  <p:notesTextViewPr>
    <p:cViewPr>
      <p:scale>
        <a:sx n="1" d="1"/>
        <a:sy n="1" d="1"/>
      </p:scale>
      <p:origin x="0" y="0"/>
    </p:cViewPr>
  </p:notesTextViewPr>
  <p:notesViewPr>
    <p:cSldViewPr snapToGrid="0">
      <p:cViewPr varScale="1">
        <p:scale>
          <a:sx n="86" d="100"/>
          <a:sy n="86" d="100"/>
        </p:scale>
        <p:origin x="378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E:\&#26989;&#21209;&#65306;&#24107;&#24466;&#21046;\&#32113;&#35336;&#36039;&#26009;\1042&#24107;&#24466;&#21046;&#35036;&#21161;&#35506;&#31243;&#30003;&#35531;&#24773;&#24418;032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altLang="zh-TW" sz="2800"/>
              <a:t>104</a:t>
            </a:r>
            <a:r>
              <a:rPr lang="zh-TW" altLang="en-US" sz="2800"/>
              <a:t>學年度師徒制學生學習項目統計</a:t>
            </a:r>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zh-TW"/>
        </a:p>
      </c:txPr>
    </c:title>
    <c:autoTitleDeleted val="0"/>
    <c:plotArea>
      <c:layout/>
      <c:barChart>
        <c:barDir val="col"/>
        <c:grouping val="clustered"/>
        <c:varyColors val="0"/>
        <c:ser>
          <c:idx val="0"/>
          <c:order val="0"/>
          <c:tx>
            <c:strRef>
              <c:f>'[1042師徒制補助課程申請情形0321.xlsx]工作表1'!$B$1</c:f>
              <c:strCache>
                <c:ptCount val="1"/>
                <c:pt idx="0">
                  <c:v>104(1)</c:v>
                </c:pt>
              </c:strCache>
            </c:strRef>
          </c:tx>
          <c:spPr>
            <a:solidFill>
              <a:srgbClr val="FFC000"/>
            </a:solidFill>
            <a:ln>
              <a:noFill/>
            </a:ln>
            <a:effectLst/>
          </c:spPr>
          <c:invertIfNegative val="0"/>
          <c:dLbls>
            <c:dLbl>
              <c:idx val="1"/>
              <c:layout>
                <c:manualLayout>
                  <c:x val="-1.2698412698412717E-2"/>
                  <c:y val="1.0230179028132993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4.2328042328042331E-3"/>
                  <c:y val="6.8201193520886928E-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6.3492063492064264E-3"/>
                  <c:y val="3.4100596760442995E-3"/>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6.3492063492064264E-3"/>
                  <c:y val="1.0230179028132993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1.4814814814814815E-2"/>
                  <c:y val="1.0230179028132867E-2"/>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8.4656084656084662E-3"/>
                  <c:y val="1.0230179028132929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'[1042師徒制補助課程申請情形0321.xlsx]工作表1'!$A$2:$A$10</c:f>
              <c:strCache>
                <c:ptCount val="9"/>
                <c:pt idx="0">
                  <c:v>專業知能</c:v>
                </c:pt>
                <c:pt idx="1">
                  <c:v>班級經營</c:v>
                </c:pt>
                <c:pt idx="2">
                  <c:v>討論帶領</c:v>
                </c:pt>
                <c:pt idx="3">
                  <c:v>課程設計</c:v>
                </c:pt>
                <c:pt idx="4">
                  <c:v>人際溝通</c:v>
                </c:pt>
                <c:pt idx="5">
                  <c:v>教學媒體應用</c:v>
                </c:pt>
                <c:pt idx="6">
                  <c:v>雲端討論</c:v>
                </c:pt>
                <c:pt idx="7">
                  <c:v>單元試教</c:v>
                </c:pt>
                <c:pt idx="8">
                  <c:v>教案撰寫</c:v>
                </c:pt>
              </c:strCache>
            </c:strRef>
          </c:cat>
          <c:val>
            <c:numRef>
              <c:f>'[1042師徒制補助課程申請情形0321.xlsx]工作表1'!$B$2:$B$10</c:f>
              <c:numCache>
                <c:formatCode>0.00%</c:formatCode>
                <c:ptCount val="9"/>
                <c:pt idx="0">
                  <c:v>0.934640522875817</c:v>
                </c:pt>
                <c:pt idx="1">
                  <c:v>0.72549019607843135</c:v>
                </c:pt>
                <c:pt idx="2">
                  <c:v>0.70588235294117652</c:v>
                </c:pt>
                <c:pt idx="3">
                  <c:v>0.67320261437908502</c:v>
                </c:pt>
                <c:pt idx="4">
                  <c:v>0.67320261437908502</c:v>
                </c:pt>
                <c:pt idx="5">
                  <c:v>0.57189542483660127</c:v>
                </c:pt>
                <c:pt idx="6">
                  <c:v>0.39869281045751637</c:v>
                </c:pt>
                <c:pt idx="7">
                  <c:v>0.2908496732026144</c:v>
                </c:pt>
                <c:pt idx="8">
                  <c:v>0.24509803921568626</c:v>
                </c:pt>
              </c:numCache>
            </c:numRef>
          </c:val>
        </c:ser>
        <c:ser>
          <c:idx val="1"/>
          <c:order val="1"/>
          <c:tx>
            <c:strRef>
              <c:f>'[1042師徒制補助課程申請情形0321.xlsx]工作表1'!$C$1</c:f>
              <c:strCache>
                <c:ptCount val="1"/>
                <c:pt idx="0">
                  <c:v>104(2)</c:v>
                </c:pt>
              </c:strCache>
            </c:strRef>
          </c:tx>
          <c:spPr>
            <a:solidFill>
              <a:srgbClr val="00B050"/>
            </a:solidFill>
            <a:ln>
              <a:noFill/>
            </a:ln>
            <a:effectLst/>
          </c:spPr>
          <c:invertIfNegative val="0"/>
          <c:dLbls>
            <c:dLbl>
              <c:idx val="0"/>
              <c:layout>
                <c:manualLayout>
                  <c:x val="2.1164021164021163E-2"/>
                  <c:y val="1.3640238704177323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6.3492063492063492E-3"/>
                  <c:y val="0"/>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269841269841266E-2"/>
                  <c:y val="1.0230179028132993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6931216931216932E-2"/>
                  <c:y val="1.0230179028132993E-2"/>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8.4656084656084662E-3"/>
                  <c:y val="-1.7050298380221592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'[1042師徒制補助課程申請情形0321.xlsx]工作表1'!$A$2:$A$10</c:f>
              <c:strCache>
                <c:ptCount val="9"/>
                <c:pt idx="0">
                  <c:v>專業知能</c:v>
                </c:pt>
                <c:pt idx="1">
                  <c:v>班級經營</c:v>
                </c:pt>
                <c:pt idx="2">
                  <c:v>討論帶領</c:v>
                </c:pt>
                <c:pt idx="3">
                  <c:v>課程設計</c:v>
                </c:pt>
                <c:pt idx="4">
                  <c:v>人際溝通</c:v>
                </c:pt>
                <c:pt idx="5">
                  <c:v>教學媒體應用</c:v>
                </c:pt>
                <c:pt idx="6">
                  <c:v>雲端討論</c:v>
                </c:pt>
                <c:pt idx="7">
                  <c:v>單元試教</c:v>
                </c:pt>
                <c:pt idx="8">
                  <c:v>教案撰寫</c:v>
                </c:pt>
              </c:strCache>
            </c:strRef>
          </c:cat>
          <c:val>
            <c:numRef>
              <c:f>'[1042師徒制補助課程申請情形0321.xlsx]工作表1'!$C$2:$C$10</c:f>
              <c:numCache>
                <c:formatCode>0.00%</c:formatCode>
                <c:ptCount val="9"/>
                <c:pt idx="0">
                  <c:v>0.903426791277259</c:v>
                </c:pt>
                <c:pt idx="1">
                  <c:v>0.7819314641744548</c:v>
                </c:pt>
                <c:pt idx="2">
                  <c:v>0.66043613707165105</c:v>
                </c:pt>
                <c:pt idx="3">
                  <c:v>0.58566978193146413</c:v>
                </c:pt>
                <c:pt idx="4">
                  <c:v>0.78504672897196259</c:v>
                </c:pt>
                <c:pt idx="5">
                  <c:v>0.46105919003115264</c:v>
                </c:pt>
                <c:pt idx="6">
                  <c:v>0.46417445482866043</c:v>
                </c:pt>
                <c:pt idx="7">
                  <c:v>0.32398753894080995</c:v>
                </c:pt>
                <c:pt idx="8">
                  <c:v>0.2554517133956386</c:v>
                </c:pt>
              </c:numCache>
            </c:numRef>
          </c:val>
        </c:ser>
        <c:dLbls>
          <c:showLegendKey val="0"/>
          <c:showVal val="0"/>
          <c:showCatName val="0"/>
          <c:showSerName val="0"/>
          <c:showPercent val="0"/>
          <c:showBubbleSize val="0"/>
        </c:dLbls>
        <c:gapWidth val="219"/>
        <c:overlap val="-27"/>
        <c:axId val="315224808"/>
        <c:axId val="315226768"/>
      </c:barChart>
      <c:catAx>
        <c:axId val="315224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zh-TW"/>
          </a:p>
        </c:txPr>
        <c:crossAx val="315226768"/>
        <c:crosses val="autoZero"/>
        <c:auto val="1"/>
        <c:lblAlgn val="ctr"/>
        <c:lblOffset val="100"/>
        <c:noMultiLvlLbl val="0"/>
      </c:catAx>
      <c:valAx>
        <c:axId val="3152267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TW"/>
          </a:p>
        </c:txPr>
        <c:crossAx val="315224808"/>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C35D03-E770-4668-BA2E-3B6FAF8E4E23}" type="doc">
      <dgm:prSet loTypeId="urn:microsoft.com/office/officeart/2005/8/layout/process1" loCatId="process" qsTypeId="urn:microsoft.com/office/officeart/2005/8/quickstyle/simple1" qsCatId="simple" csTypeId="urn:microsoft.com/office/officeart/2005/8/colors/accent0_2" csCatId="mainScheme" phldr="1"/>
      <dgm:spPr/>
      <dgm:t>
        <a:bodyPr/>
        <a:lstStyle/>
        <a:p>
          <a:endParaRPr lang="zh-TW" altLang="en-US"/>
        </a:p>
      </dgm:t>
    </dgm:pt>
    <dgm:pt modelId="{2429ADC0-E58D-4209-9223-F90ADD19B380}">
      <dgm:prSet phldrT="[文字]" custT="1"/>
      <dgm:spPr/>
      <dgm:t>
        <a:bodyPr/>
        <a:lstStyle/>
        <a:p>
          <a:r>
            <a:rPr lang="zh-TW" altLang="en-US" sz="2800" dirty="0" smtClean="0"/>
            <a:t>第一階段</a:t>
          </a:r>
          <a:endParaRPr lang="zh-TW" altLang="en-US" sz="2800" dirty="0"/>
        </a:p>
      </dgm:t>
    </dgm:pt>
    <dgm:pt modelId="{FEF319EF-0D90-44D9-975C-77C534CA2529}" type="parTrans" cxnId="{3F407E07-0B94-4DC6-9D28-891902E02706}">
      <dgm:prSet/>
      <dgm:spPr/>
      <dgm:t>
        <a:bodyPr/>
        <a:lstStyle/>
        <a:p>
          <a:endParaRPr lang="zh-TW" altLang="en-US"/>
        </a:p>
      </dgm:t>
    </dgm:pt>
    <dgm:pt modelId="{8788EC6C-5F96-427A-A5AF-368CA03BA402}" type="sibTrans" cxnId="{3F407E07-0B94-4DC6-9D28-891902E02706}">
      <dgm:prSet/>
      <dgm:spPr>
        <a:solidFill>
          <a:srgbClr val="0070C0"/>
        </a:solidFill>
      </dgm:spPr>
      <dgm:t>
        <a:bodyPr/>
        <a:lstStyle/>
        <a:p>
          <a:endParaRPr lang="zh-TW" altLang="en-US"/>
        </a:p>
      </dgm:t>
    </dgm:pt>
    <dgm:pt modelId="{46CB8642-AB3D-44C3-936D-2E56B5C1A0D8}">
      <dgm:prSet phldrT="[文字]" custT="1"/>
      <dgm:spPr/>
      <dgm:t>
        <a:bodyPr/>
        <a:lstStyle/>
        <a:p>
          <a:r>
            <a:rPr lang="zh-TW" altLang="en-US" sz="2400" dirty="0" smtClean="0"/>
            <a:t>學期中於</a:t>
          </a:r>
          <a:r>
            <a:rPr lang="en-US" sz="2400" dirty="0" smtClean="0">
              <a:solidFill>
                <a:srgbClr val="FF0000"/>
              </a:solidFill>
              <a:effectLst/>
              <a:latin typeface="微軟正黑體" panose="020B0604030504040204" pitchFamily="34" charset="-120"/>
              <a:ea typeface="微軟正黑體" panose="020B0604030504040204" pitchFamily="34" charset="-120"/>
            </a:rPr>
            <a:t>11/17</a:t>
          </a:r>
          <a:r>
            <a:rPr lang="en-US" altLang="zh-TW" sz="2400" dirty="0" smtClean="0">
              <a:solidFill>
                <a:srgbClr val="FF0000"/>
              </a:solidFill>
              <a:effectLst/>
              <a:latin typeface="微軟正黑體" panose="020B0604030504040204" pitchFamily="34" charset="-120"/>
              <a:ea typeface="微軟正黑體" panose="020B0604030504040204" pitchFamily="34" charset="-120"/>
            </a:rPr>
            <a:t>(</a:t>
          </a:r>
          <a:r>
            <a:rPr lang="zh-TW" altLang="en-US" sz="2400" dirty="0" smtClean="0">
              <a:solidFill>
                <a:srgbClr val="FF0000"/>
              </a:solidFill>
              <a:effectLst/>
              <a:latin typeface="微軟正黑體" panose="020B0604030504040204" pitchFamily="34" charset="-120"/>
              <a:ea typeface="微軟正黑體" panose="020B0604030504040204" pitchFamily="34" charset="-120"/>
            </a:rPr>
            <a:t>四</a:t>
          </a:r>
          <a:r>
            <a:rPr lang="en-US" altLang="zh-TW" sz="2400" dirty="0" smtClean="0">
              <a:solidFill>
                <a:srgbClr val="FF0000"/>
              </a:solidFill>
              <a:effectLst/>
              <a:latin typeface="微軟正黑體" panose="020B0604030504040204" pitchFamily="34" charset="-120"/>
              <a:ea typeface="微軟正黑體" panose="020B0604030504040204" pitchFamily="34" charset="-120"/>
            </a:rPr>
            <a:t>)</a:t>
          </a:r>
          <a:r>
            <a:rPr lang="zh-TW" altLang="en-US" sz="2400" dirty="0" smtClean="0">
              <a:solidFill>
                <a:srgbClr val="FF0000"/>
              </a:solidFill>
              <a:effectLst/>
              <a:latin typeface="微軟正黑體" panose="020B0604030504040204" pitchFamily="34" charset="-120"/>
              <a:ea typeface="微軟正黑體" panose="020B0604030504040204" pitchFamily="34" charset="-120"/>
            </a:rPr>
            <a:t>前</a:t>
          </a:r>
          <a:r>
            <a:rPr lang="zh-TW" altLang="en-US" sz="2400" dirty="0" smtClean="0"/>
            <a:t>繳交「</a:t>
          </a:r>
          <a:r>
            <a:rPr lang="zh-TW" sz="2400" b="1" dirty="0" smtClean="0">
              <a:solidFill>
                <a:srgbClr val="0070C0"/>
              </a:solidFill>
              <a:effectLst/>
              <a:latin typeface="微軟正黑體" panose="020B0604030504040204" pitchFamily="34" charset="-120"/>
              <a:ea typeface="微軟正黑體" panose="020B0604030504040204" pitchFamily="34" charset="-120"/>
            </a:rPr>
            <a:t>期中學習報告</a:t>
          </a:r>
          <a:r>
            <a:rPr lang="zh-TW" altLang="en-US" sz="2400" dirty="0" smtClean="0"/>
            <a:t>」後，核發每案獎勵金</a:t>
          </a:r>
          <a:r>
            <a:rPr lang="en-US" altLang="zh-TW" sz="2400" b="1" dirty="0" smtClean="0">
              <a:solidFill>
                <a:srgbClr val="0070C0"/>
              </a:solidFill>
            </a:rPr>
            <a:t>8,000</a:t>
          </a:r>
          <a:r>
            <a:rPr lang="zh-TW" altLang="en-US" sz="2400" b="1" dirty="0" smtClean="0">
              <a:solidFill>
                <a:srgbClr val="0070C0"/>
              </a:solidFill>
            </a:rPr>
            <a:t>元</a:t>
          </a:r>
          <a:endParaRPr lang="zh-TW" altLang="en-US" sz="2400" b="1" dirty="0">
            <a:solidFill>
              <a:srgbClr val="0070C0"/>
            </a:solidFill>
          </a:endParaRPr>
        </a:p>
      </dgm:t>
    </dgm:pt>
    <dgm:pt modelId="{B15D3965-533C-4565-8FB4-F2BFA5C5CBF6}" type="parTrans" cxnId="{D8E33EAF-06BA-43F3-B251-D317AF48CEBF}">
      <dgm:prSet/>
      <dgm:spPr/>
      <dgm:t>
        <a:bodyPr/>
        <a:lstStyle/>
        <a:p>
          <a:endParaRPr lang="zh-TW" altLang="en-US"/>
        </a:p>
      </dgm:t>
    </dgm:pt>
    <dgm:pt modelId="{F13A1E63-8070-4011-A568-9FC9A9C05EA2}" type="sibTrans" cxnId="{D8E33EAF-06BA-43F3-B251-D317AF48CEBF}">
      <dgm:prSet/>
      <dgm:spPr/>
      <dgm:t>
        <a:bodyPr/>
        <a:lstStyle/>
        <a:p>
          <a:endParaRPr lang="zh-TW" altLang="en-US"/>
        </a:p>
      </dgm:t>
    </dgm:pt>
    <dgm:pt modelId="{A7BECAB7-88C7-4FD4-B4A4-C1F3A7A6177E}">
      <dgm:prSet phldrT="[文字]" custT="1"/>
      <dgm:spPr/>
      <dgm:t>
        <a:bodyPr/>
        <a:lstStyle/>
        <a:p>
          <a:r>
            <a:rPr lang="zh-TW" altLang="en-US" sz="2800" dirty="0" smtClean="0"/>
            <a:t>第二階段</a:t>
          </a:r>
          <a:endParaRPr lang="zh-TW" altLang="en-US" sz="2800" dirty="0"/>
        </a:p>
      </dgm:t>
    </dgm:pt>
    <dgm:pt modelId="{CC56F250-BBF6-49F5-8C45-C6E387A5A5AD}" type="parTrans" cxnId="{19989EF1-A6CC-45F0-8F7F-FAADB611F03A}">
      <dgm:prSet/>
      <dgm:spPr/>
      <dgm:t>
        <a:bodyPr/>
        <a:lstStyle/>
        <a:p>
          <a:endParaRPr lang="zh-TW" altLang="en-US"/>
        </a:p>
      </dgm:t>
    </dgm:pt>
    <dgm:pt modelId="{BD288C2A-769B-46B3-9E47-AB27E5EA9F20}" type="sibTrans" cxnId="{19989EF1-A6CC-45F0-8F7F-FAADB611F03A}">
      <dgm:prSet/>
      <dgm:spPr/>
      <dgm:t>
        <a:bodyPr/>
        <a:lstStyle/>
        <a:p>
          <a:endParaRPr lang="zh-TW" altLang="en-US"/>
        </a:p>
      </dgm:t>
    </dgm:pt>
    <dgm:pt modelId="{7F5B1E2B-D9E1-45FD-BCC4-34803E26DA56}">
      <dgm:prSet phldrT="[文字]" custT="1"/>
      <dgm:spPr/>
      <dgm:t>
        <a:bodyPr/>
        <a:lstStyle/>
        <a:p>
          <a:r>
            <a:rPr lang="zh-TW" altLang="en-US" sz="2400" dirty="0" smtClean="0"/>
            <a:t>學期中於</a:t>
          </a:r>
          <a:r>
            <a:rPr lang="en-US" sz="2400" dirty="0" smtClean="0">
              <a:solidFill>
                <a:srgbClr val="FF0000"/>
              </a:solidFill>
              <a:effectLst/>
              <a:latin typeface="微軟正黑體" panose="020B0604030504040204" pitchFamily="34" charset="-120"/>
              <a:ea typeface="微軟正黑體" panose="020B0604030504040204" pitchFamily="34" charset="-120"/>
            </a:rPr>
            <a:t>1/6</a:t>
          </a:r>
          <a:r>
            <a:rPr lang="en-US" altLang="zh-TW" sz="2400" dirty="0" smtClean="0">
              <a:solidFill>
                <a:srgbClr val="FF0000"/>
              </a:solidFill>
              <a:effectLst/>
              <a:latin typeface="微軟正黑體" panose="020B0604030504040204" pitchFamily="34" charset="-120"/>
              <a:ea typeface="微軟正黑體" panose="020B0604030504040204" pitchFamily="34" charset="-120"/>
            </a:rPr>
            <a:t>(</a:t>
          </a:r>
          <a:r>
            <a:rPr lang="zh-TW" altLang="en-US" sz="2400" dirty="0" smtClean="0">
              <a:solidFill>
                <a:srgbClr val="FF0000"/>
              </a:solidFill>
              <a:effectLst/>
              <a:latin typeface="微軟正黑體" panose="020B0604030504040204" pitchFamily="34" charset="-120"/>
              <a:ea typeface="微軟正黑體" panose="020B0604030504040204" pitchFamily="34" charset="-120"/>
            </a:rPr>
            <a:t>五</a:t>
          </a:r>
          <a:r>
            <a:rPr lang="en-US" altLang="zh-TW" sz="2400" dirty="0" smtClean="0">
              <a:solidFill>
                <a:srgbClr val="FF0000"/>
              </a:solidFill>
              <a:effectLst/>
              <a:latin typeface="微軟正黑體" panose="020B0604030504040204" pitchFamily="34" charset="-120"/>
              <a:ea typeface="微軟正黑體" panose="020B0604030504040204" pitchFamily="34" charset="-120"/>
            </a:rPr>
            <a:t>)</a:t>
          </a:r>
          <a:r>
            <a:rPr lang="zh-TW" altLang="en-US" sz="2400" dirty="0" smtClean="0">
              <a:solidFill>
                <a:srgbClr val="FF0000"/>
              </a:solidFill>
              <a:effectLst/>
              <a:latin typeface="微軟正黑體" panose="020B0604030504040204" pitchFamily="34" charset="-120"/>
              <a:ea typeface="微軟正黑體" panose="020B0604030504040204" pitchFamily="34" charset="-120"/>
            </a:rPr>
            <a:t>前</a:t>
          </a:r>
          <a:r>
            <a:rPr lang="zh-TW" altLang="en-US" sz="2400" dirty="0" smtClean="0"/>
            <a:t>繳交「</a:t>
          </a:r>
          <a:r>
            <a:rPr lang="zh-TW" altLang="en-US" sz="2400" b="1" dirty="0" smtClean="0">
              <a:solidFill>
                <a:srgbClr val="0070C0"/>
              </a:solidFill>
            </a:rPr>
            <a:t>期末學習報告</a:t>
          </a:r>
          <a:r>
            <a:rPr lang="zh-TW" altLang="en-US" sz="2400" dirty="0" smtClean="0"/>
            <a:t>」與「</a:t>
          </a:r>
          <a:r>
            <a:rPr lang="zh-TW" altLang="en-US" sz="2400" b="1" dirty="0" smtClean="0">
              <a:solidFill>
                <a:srgbClr val="0070C0"/>
              </a:solidFill>
            </a:rPr>
            <a:t>教師評量表</a:t>
          </a:r>
          <a:r>
            <a:rPr lang="zh-TW" altLang="en-US" sz="2400" dirty="0" smtClean="0"/>
            <a:t>」後，每案依獲評等級核發，優等可獲</a:t>
          </a:r>
          <a:r>
            <a:rPr lang="en-US" altLang="zh-TW" sz="2400" b="1" dirty="0" smtClean="0">
              <a:solidFill>
                <a:srgbClr val="0070C0"/>
              </a:solidFill>
            </a:rPr>
            <a:t>1</a:t>
          </a:r>
          <a:r>
            <a:rPr lang="zh-TW" altLang="en-US" sz="2400" b="1" dirty="0" smtClean="0">
              <a:solidFill>
                <a:srgbClr val="0070C0"/>
              </a:solidFill>
            </a:rPr>
            <a:t>萬元、</a:t>
          </a:r>
          <a:r>
            <a:rPr lang="zh-TW" altLang="en-US" sz="2400" dirty="0" smtClean="0"/>
            <a:t>甲等可獲</a:t>
          </a:r>
          <a:r>
            <a:rPr lang="en-US" altLang="zh-TW" sz="2400" b="1" dirty="0" smtClean="0">
              <a:solidFill>
                <a:srgbClr val="0070C0"/>
              </a:solidFill>
            </a:rPr>
            <a:t>8,000</a:t>
          </a:r>
          <a:r>
            <a:rPr lang="zh-TW" altLang="en-US" sz="2400" b="1" dirty="0" smtClean="0">
              <a:solidFill>
                <a:srgbClr val="0070C0"/>
              </a:solidFill>
            </a:rPr>
            <a:t>元</a:t>
          </a:r>
          <a:r>
            <a:rPr lang="zh-TW" altLang="en-US" sz="2400" dirty="0" smtClean="0"/>
            <a:t>獎勵金</a:t>
          </a:r>
          <a:endParaRPr lang="zh-TW" altLang="en-US" sz="2400" dirty="0"/>
        </a:p>
      </dgm:t>
    </dgm:pt>
    <dgm:pt modelId="{1C86DB74-8F24-4C5A-9A5D-5993EC1C66E5}" type="parTrans" cxnId="{3EB58019-E3FD-46E4-9D0C-58E38272FB00}">
      <dgm:prSet/>
      <dgm:spPr/>
      <dgm:t>
        <a:bodyPr/>
        <a:lstStyle/>
        <a:p>
          <a:endParaRPr lang="zh-TW" altLang="en-US"/>
        </a:p>
      </dgm:t>
    </dgm:pt>
    <dgm:pt modelId="{B095B51A-9619-4D85-8DB1-577E02F9EB15}" type="sibTrans" cxnId="{3EB58019-E3FD-46E4-9D0C-58E38272FB00}">
      <dgm:prSet/>
      <dgm:spPr/>
      <dgm:t>
        <a:bodyPr/>
        <a:lstStyle/>
        <a:p>
          <a:endParaRPr lang="zh-TW" altLang="en-US"/>
        </a:p>
      </dgm:t>
    </dgm:pt>
    <dgm:pt modelId="{278EC73F-BB56-448E-8451-275CE3B3188B}" type="pres">
      <dgm:prSet presAssocID="{C1C35D03-E770-4668-BA2E-3B6FAF8E4E23}" presName="Name0" presStyleCnt="0">
        <dgm:presLayoutVars>
          <dgm:dir/>
          <dgm:resizeHandles val="exact"/>
        </dgm:presLayoutVars>
      </dgm:prSet>
      <dgm:spPr/>
      <dgm:t>
        <a:bodyPr/>
        <a:lstStyle/>
        <a:p>
          <a:endParaRPr lang="zh-TW" altLang="en-US"/>
        </a:p>
      </dgm:t>
    </dgm:pt>
    <dgm:pt modelId="{FEE75A91-618D-4235-8933-453DC9951904}" type="pres">
      <dgm:prSet presAssocID="{2429ADC0-E58D-4209-9223-F90ADD19B380}" presName="node" presStyleLbl="node1" presStyleIdx="0" presStyleCnt="2" custScaleX="109337" custLinFactNeighborX="-825" custLinFactNeighborY="-825">
        <dgm:presLayoutVars>
          <dgm:bulletEnabled val="1"/>
        </dgm:presLayoutVars>
      </dgm:prSet>
      <dgm:spPr/>
      <dgm:t>
        <a:bodyPr/>
        <a:lstStyle/>
        <a:p>
          <a:endParaRPr lang="zh-TW" altLang="en-US"/>
        </a:p>
      </dgm:t>
    </dgm:pt>
    <dgm:pt modelId="{D500AE8E-0B5C-4ABC-ACC2-5689A3864C45}" type="pres">
      <dgm:prSet presAssocID="{8788EC6C-5F96-427A-A5AF-368CA03BA402}" presName="sibTrans" presStyleLbl="sibTrans2D1" presStyleIdx="0" presStyleCnt="1"/>
      <dgm:spPr/>
      <dgm:t>
        <a:bodyPr/>
        <a:lstStyle/>
        <a:p>
          <a:endParaRPr lang="zh-TW" altLang="en-US"/>
        </a:p>
      </dgm:t>
    </dgm:pt>
    <dgm:pt modelId="{AB4747EB-7EA6-4B54-971C-6909314CC83F}" type="pres">
      <dgm:prSet presAssocID="{8788EC6C-5F96-427A-A5AF-368CA03BA402}" presName="connectorText" presStyleLbl="sibTrans2D1" presStyleIdx="0" presStyleCnt="1"/>
      <dgm:spPr/>
      <dgm:t>
        <a:bodyPr/>
        <a:lstStyle/>
        <a:p>
          <a:endParaRPr lang="zh-TW" altLang="en-US"/>
        </a:p>
      </dgm:t>
    </dgm:pt>
    <dgm:pt modelId="{1F9B4FEB-B796-408A-8276-4900A0C9F884}" type="pres">
      <dgm:prSet presAssocID="{A7BECAB7-88C7-4FD4-B4A4-C1F3A7A6177E}" presName="node" presStyleLbl="node1" presStyleIdx="1" presStyleCnt="2" custScaleX="142026" custLinFactNeighborX="-1026" custLinFactNeighborY="-980">
        <dgm:presLayoutVars>
          <dgm:bulletEnabled val="1"/>
        </dgm:presLayoutVars>
      </dgm:prSet>
      <dgm:spPr/>
      <dgm:t>
        <a:bodyPr/>
        <a:lstStyle/>
        <a:p>
          <a:endParaRPr lang="zh-TW" altLang="en-US"/>
        </a:p>
      </dgm:t>
    </dgm:pt>
  </dgm:ptLst>
  <dgm:cxnLst>
    <dgm:cxn modelId="{D8E33EAF-06BA-43F3-B251-D317AF48CEBF}" srcId="{2429ADC0-E58D-4209-9223-F90ADD19B380}" destId="{46CB8642-AB3D-44C3-936D-2E56B5C1A0D8}" srcOrd="0" destOrd="0" parTransId="{B15D3965-533C-4565-8FB4-F2BFA5C5CBF6}" sibTransId="{F13A1E63-8070-4011-A568-9FC9A9C05EA2}"/>
    <dgm:cxn modelId="{3F407E07-0B94-4DC6-9D28-891902E02706}" srcId="{C1C35D03-E770-4668-BA2E-3B6FAF8E4E23}" destId="{2429ADC0-E58D-4209-9223-F90ADD19B380}" srcOrd="0" destOrd="0" parTransId="{FEF319EF-0D90-44D9-975C-77C534CA2529}" sibTransId="{8788EC6C-5F96-427A-A5AF-368CA03BA402}"/>
    <dgm:cxn modelId="{1562C490-6D47-4CCD-AB50-F519A46C75A5}" type="presOf" srcId="{7F5B1E2B-D9E1-45FD-BCC4-34803E26DA56}" destId="{1F9B4FEB-B796-408A-8276-4900A0C9F884}" srcOrd="0" destOrd="1" presId="urn:microsoft.com/office/officeart/2005/8/layout/process1"/>
    <dgm:cxn modelId="{16EEDB2E-0B8E-439E-900A-BD6F61679A23}" type="presOf" srcId="{8788EC6C-5F96-427A-A5AF-368CA03BA402}" destId="{AB4747EB-7EA6-4B54-971C-6909314CC83F}" srcOrd="1" destOrd="0" presId="urn:microsoft.com/office/officeart/2005/8/layout/process1"/>
    <dgm:cxn modelId="{1AED1A67-9011-46DA-8890-A9DF0BC3E8DB}" type="presOf" srcId="{8788EC6C-5F96-427A-A5AF-368CA03BA402}" destId="{D500AE8E-0B5C-4ABC-ACC2-5689A3864C45}" srcOrd="0" destOrd="0" presId="urn:microsoft.com/office/officeart/2005/8/layout/process1"/>
    <dgm:cxn modelId="{53FFC710-D58D-438F-8CEB-6E9C39464F67}" type="presOf" srcId="{46CB8642-AB3D-44C3-936D-2E56B5C1A0D8}" destId="{FEE75A91-618D-4235-8933-453DC9951904}" srcOrd="0" destOrd="1" presId="urn:microsoft.com/office/officeart/2005/8/layout/process1"/>
    <dgm:cxn modelId="{19989EF1-A6CC-45F0-8F7F-FAADB611F03A}" srcId="{C1C35D03-E770-4668-BA2E-3B6FAF8E4E23}" destId="{A7BECAB7-88C7-4FD4-B4A4-C1F3A7A6177E}" srcOrd="1" destOrd="0" parTransId="{CC56F250-BBF6-49F5-8C45-C6E387A5A5AD}" sibTransId="{BD288C2A-769B-46B3-9E47-AB27E5EA9F20}"/>
    <dgm:cxn modelId="{73C64DA5-E3F3-4318-A783-3889698AD494}" type="presOf" srcId="{2429ADC0-E58D-4209-9223-F90ADD19B380}" destId="{FEE75A91-618D-4235-8933-453DC9951904}" srcOrd="0" destOrd="0" presId="urn:microsoft.com/office/officeart/2005/8/layout/process1"/>
    <dgm:cxn modelId="{F9BA8169-64D7-4031-85E8-3B7EF8C52665}" type="presOf" srcId="{A7BECAB7-88C7-4FD4-B4A4-C1F3A7A6177E}" destId="{1F9B4FEB-B796-408A-8276-4900A0C9F884}" srcOrd="0" destOrd="0" presId="urn:microsoft.com/office/officeart/2005/8/layout/process1"/>
    <dgm:cxn modelId="{8552E2B2-864B-4726-9450-BEE2D2462C7E}" type="presOf" srcId="{C1C35D03-E770-4668-BA2E-3B6FAF8E4E23}" destId="{278EC73F-BB56-448E-8451-275CE3B3188B}" srcOrd="0" destOrd="0" presId="urn:microsoft.com/office/officeart/2005/8/layout/process1"/>
    <dgm:cxn modelId="{3EB58019-E3FD-46E4-9D0C-58E38272FB00}" srcId="{A7BECAB7-88C7-4FD4-B4A4-C1F3A7A6177E}" destId="{7F5B1E2B-D9E1-45FD-BCC4-34803E26DA56}" srcOrd="0" destOrd="0" parTransId="{1C86DB74-8F24-4C5A-9A5D-5993EC1C66E5}" sibTransId="{B095B51A-9619-4D85-8DB1-577E02F9EB15}"/>
    <dgm:cxn modelId="{C75481C2-EC44-4EBD-B79A-54922EA856CF}" type="presParOf" srcId="{278EC73F-BB56-448E-8451-275CE3B3188B}" destId="{FEE75A91-618D-4235-8933-453DC9951904}" srcOrd="0" destOrd="0" presId="urn:microsoft.com/office/officeart/2005/8/layout/process1"/>
    <dgm:cxn modelId="{91B733C3-BD50-4375-916A-07730CA8D6AE}" type="presParOf" srcId="{278EC73F-BB56-448E-8451-275CE3B3188B}" destId="{D500AE8E-0B5C-4ABC-ACC2-5689A3864C45}" srcOrd="1" destOrd="0" presId="urn:microsoft.com/office/officeart/2005/8/layout/process1"/>
    <dgm:cxn modelId="{8F1DDFA4-81B6-471C-882E-7C3B5A896144}" type="presParOf" srcId="{D500AE8E-0B5C-4ABC-ACC2-5689A3864C45}" destId="{AB4747EB-7EA6-4B54-971C-6909314CC83F}" srcOrd="0" destOrd="0" presId="urn:microsoft.com/office/officeart/2005/8/layout/process1"/>
    <dgm:cxn modelId="{76F56B99-1802-4154-952B-0A4ECE49700E}" type="presParOf" srcId="{278EC73F-BB56-448E-8451-275CE3B3188B}" destId="{1F9B4FEB-B796-408A-8276-4900A0C9F884}"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76F7E8-2C19-410B-AD74-6C1FA540B848}" type="doc">
      <dgm:prSet loTypeId="urn:microsoft.com/office/officeart/2005/8/layout/orgChart1" loCatId="hierarchy" qsTypeId="urn:microsoft.com/office/officeart/2005/8/quickstyle/simple1" qsCatId="simple" csTypeId="urn:microsoft.com/office/officeart/2005/8/colors/colorful5" csCatId="colorful" phldr="1"/>
      <dgm:spPr/>
      <dgm:t>
        <a:bodyPr/>
        <a:lstStyle/>
        <a:p>
          <a:endParaRPr lang="zh-TW" altLang="en-US"/>
        </a:p>
      </dgm:t>
    </dgm:pt>
    <dgm:pt modelId="{95B559CD-CFD5-4ECA-8B58-EDD0C47BDFA4}">
      <dgm:prSet phldrT="[文字]" custT="1"/>
      <dgm:spPr/>
      <dgm:t>
        <a:bodyPr/>
        <a:lstStyle/>
        <a:p>
          <a:r>
            <a:rPr lang="zh-TW" altLang="en-US" sz="1100" dirty="0" smtClean="0">
              <a:latin typeface="華康中圓體" panose="020F0509000000000000" pitchFamily="49" charset="-120"/>
              <a:ea typeface="華康中圓體" panose="020F0509000000000000" pitchFamily="49" charset="-120"/>
            </a:rPr>
            <a:t>培訓</a:t>
          </a:r>
          <a:r>
            <a:rPr lang="zh-TW" altLang="en-US" sz="1100" dirty="0">
              <a:latin typeface="華康中圓體" panose="020F0509000000000000" pitchFamily="49" charset="-120"/>
              <a:ea typeface="華康中圓體" panose="020F0509000000000000" pitchFamily="49" charset="-120"/>
            </a:rPr>
            <a:t>課程架構</a:t>
          </a:r>
        </a:p>
      </dgm:t>
    </dgm:pt>
    <dgm:pt modelId="{61046E45-0116-4798-A9D8-63D3B7125EFE}" type="parTrans" cxnId="{0A2F4579-D65D-4B8E-AD04-BDDF2E62BFAF}">
      <dgm:prSet/>
      <dgm:spPr/>
      <dgm:t>
        <a:bodyPr/>
        <a:lstStyle/>
        <a:p>
          <a:endParaRPr lang="zh-TW" altLang="en-US" sz="1200">
            <a:latin typeface="華康中圓體" panose="020F0509000000000000" pitchFamily="49" charset="-120"/>
            <a:ea typeface="華康中圓體" panose="020F0509000000000000" pitchFamily="49" charset="-120"/>
          </a:endParaRPr>
        </a:p>
      </dgm:t>
    </dgm:pt>
    <dgm:pt modelId="{C319996E-2BF7-49C7-967D-B71DE188699A}" type="sibTrans" cxnId="{0A2F4579-D65D-4B8E-AD04-BDDF2E62BFAF}">
      <dgm:prSet/>
      <dgm:spPr/>
      <dgm:t>
        <a:bodyPr/>
        <a:lstStyle/>
        <a:p>
          <a:endParaRPr lang="zh-TW" altLang="en-US" sz="1200">
            <a:latin typeface="華康中圓體" panose="020F0509000000000000" pitchFamily="49" charset="-120"/>
            <a:ea typeface="華康中圓體" panose="020F0509000000000000" pitchFamily="49" charset="-120"/>
          </a:endParaRPr>
        </a:p>
      </dgm:t>
    </dgm:pt>
    <dgm:pt modelId="{0BED993D-09FD-4790-9C5E-5FC8643B8CE1}">
      <dgm:prSet phldrT="[文字]" custT="1"/>
      <dgm:spPr>
        <a:solidFill>
          <a:srgbClr val="FFC000"/>
        </a:solidFill>
      </dgm:spPr>
      <dgm:t>
        <a:bodyPr/>
        <a:lstStyle/>
        <a:p>
          <a:r>
            <a:rPr lang="zh-TW" altLang="en-US" sz="1100">
              <a:latin typeface="華康中圓體" panose="020F0509000000000000" pitchFamily="49" charset="-120"/>
              <a:ea typeface="華康中圓體" panose="020F0509000000000000" pitchFamily="49" charset="-120"/>
            </a:rPr>
            <a:t>教學知能</a:t>
          </a:r>
        </a:p>
      </dgm:t>
    </dgm:pt>
    <dgm:pt modelId="{A2795DB6-49FA-4FFE-AAE3-C443CF2B5705}" type="parTrans" cxnId="{10BF839E-A0C9-4FF4-B2D0-7EC50370DC29}">
      <dgm:prSet/>
      <dgm:spPr/>
      <dgm:t>
        <a:bodyPr/>
        <a:lstStyle/>
        <a:p>
          <a:endParaRPr lang="zh-TW" altLang="en-US" sz="1200">
            <a:latin typeface="華康中圓體" panose="020F0509000000000000" pitchFamily="49" charset="-120"/>
            <a:ea typeface="華康中圓體" panose="020F0509000000000000" pitchFamily="49" charset="-120"/>
          </a:endParaRPr>
        </a:p>
      </dgm:t>
    </dgm:pt>
    <dgm:pt modelId="{C1CDC957-12CF-466D-9576-665B2B764BEE}" type="sibTrans" cxnId="{10BF839E-A0C9-4FF4-B2D0-7EC50370DC29}">
      <dgm:prSet/>
      <dgm:spPr/>
      <dgm:t>
        <a:bodyPr/>
        <a:lstStyle/>
        <a:p>
          <a:endParaRPr lang="zh-TW" altLang="en-US" sz="1200">
            <a:latin typeface="華康中圓體" panose="020F0509000000000000" pitchFamily="49" charset="-120"/>
            <a:ea typeface="華康中圓體" panose="020F0509000000000000" pitchFamily="49" charset="-120"/>
          </a:endParaRPr>
        </a:p>
      </dgm:t>
    </dgm:pt>
    <dgm:pt modelId="{4BB1EA7E-5FCF-4C66-9D97-B9CC5A9F93AA}">
      <dgm:prSet phldrT="[文字]" custT="1"/>
      <dgm:spPr>
        <a:solidFill>
          <a:schemeClr val="accent1"/>
        </a:solidFill>
      </dgm:spPr>
      <dgm:t>
        <a:bodyPr/>
        <a:lstStyle/>
        <a:p>
          <a:r>
            <a:rPr lang="zh-TW" altLang="en-US" sz="1100">
              <a:latin typeface="華康中圓體" panose="020F0509000000000000" pitchFamily="49" charset="-120"/>
              <a:ea typeface="華康中圓體" panose="020F0509000000000000" pitchFamily="49" charset="-120"/>
            </a:rPr>
            <a:t>教室情境</a:t>
          </a:r>
          <a:endParaRPr lang="en-US" altLang="zh-TW" sz="1100">
            <a:latin typeface="華康中圓體" panose="020F0509000000000000" pitchFamily="49" charset="-120"/>
            <a:ea typeface="華康中圓體" panose="020F0509000000000000" pitchFamily="49" charset="-120"/>
          </a:endParaRPr>
        </a:p>
        <a:p>
          <a:r>
            <a:rPr lang="zh-TW" altLang="en-US" sz="1100">
              <a:latin typeface="華康中圓體" panose="020F0509000000000000" pitchFamily="49" charset="-120"/>
              <a:ea typeface="華康中圓體" panose="020F0509000000000000" pitchFamily="49" charset="-120"/>
            </a:rPr>
            <a:t>問題解決</a:t>
          </a:r>
        </a:p>
      </dgm:t>
    </dgm:pt>
    <dgm:pt modelId="{3FA18765-6255-4E7D-95B7-7128B2C5FDD5}" type="parTrans" cxnId="{7BF83001-CA84-4E5E-8310-D6BE6459D00C}">
      <dgm:prSet/>
      <dgm:spPr/>
      <dgm:t>
        <a:bodyPr/>
        <a:lstStyle/>
        <a:p>
          <a:endParaRPr lang="zh-TW" altLang="en-US" sz="1200">
            <a:latin typeface="華康中圓體" panose="020F0509000000000000" pitchFamily="49" charset="-120"/>
            <a:ea typeface="華康中圓體" panose="020F0509000000000000" pitchFamily="49" charset="-120"/>
          </a:endParaRPr>
        </a:p>
      </dgm:t>
    </dgm:pt>
    <dgm:pt modelId="{FFAC6EC1-F574-49EE-929E-A135A7A0D8EE}" type="sibTrans" cxnId="{7BF83001-CA84-4E5E-8310-D6BE6459D00C}">
      <dgm:prSet/>
      <dgm:spPr/>
      <dgm:t>
        <a:bodyPr/>
        <a:lstStyle/>
        <a:p>
          <a:endParaRPr lang="zh-TW" altLang="en-US" sz="1200">
            <a:latin typeface="華康中圓體" panose="020F0509000000000000" pitchFamily="49" charset="-120"/>
            <a:ea typeface="華康中圓體" panose="020F0509000000000000" pitchFamily="49" charset="-120"/>
          </a:endParaRPr>
        </a:p>
      </dgm:t>
    </dgm:pt>
    <dgm:pt modelId="{95D2628C-CBF1-4200-A337-29106AD55C99}">
      <dgm:prSet phldrT="[文字]" custT="1"/>
      <dgm:spPr>
        <a:solidFill>
          <a:schemeClr val="accent1"/>
        </a:solidFill>
      </dgm:spPr>
      <dgm:t>
        <a:bodyPr/>
        <a:lstStyle/>
        <a:p>
          <a:r>
            <a:rPr lang="zh-TW" altLang="en-US" sz="1100">
              <a:latin typeface="華康中圓體" panose="020F0509000000000000" pitchFamily="49" charset="-120"/>
              <a:ea typeface="華康中圓體" panose="020F0509000000000000" pitchFamily="49" charset="-120"/>
            </a:rPr>
            <a:t>數位科技</a:t>
          </a:r>
        </a:p>
      </dgm:t>
    </dgm:pt>
    <dgm:pt modelId="{AA6C4611-D945-493E-A9A7-484359D2079F}" type="parTrans" cxnId="{E674329C-04EA-4570-98F0-A51ABD47DDB1}">
      <dgm:prSet/>
      <dgm:spPr/>
      <dgm:t>
        <a:bodyPr/>
        <a:lstStyle/>
        <a:p>
          <a:endParaRPr lang="zh-TW" altLang="en-US" sz="1200">
            <a:latin typeface="華康中圓體" panose="020F0509000000000000" pitchFamily="49" charset="-120"/>
            <a:ea typeface="華康中圓體" panose="020F0509000000000000" pitchFamily="49" charset="-120"/>
          </a:endParaRPr>
        </a:p>
      </dgm:t>
    </dgm:pt>
    <dgm:pt modelId="{516CC312-6ECF-437C-89BB-9D775CA0F865}" type="sibTrans" cxnId="{E674329C-04EA-4570-98F0-A51ABD47DDB1}">
      <dgm:prSet/>
      <dgm:spPr/>
      <dgm:t>
        <a:bodyPr/>
        <a:lstStyle/>
        <a:p>
          <a:endParaRPr lang="zh-TW" altLang="en-US" sz="1200">
            <a:latin typeface="華康中圓體" panose="020F0509000000000000" pitchFamily="49" charset="-120"/>
            <a:ea typeface="華康中圓體" panose="020F0509000000000000" pitchFamily="49" charset="-120"/>
          </a:endParaRPr>
        </a:p>
      </dgm:t>
    </dgm:pt>
    <dgm:pt modelId="{FB23254F-5377-4493-A25D-DC02FA3D2CEA}">
      <dgm:prSet custT="1"/>
      <dgm:spPr>
        <a:solidFill>
          <a:schemeClr val="accent1"/>
        </a:solidFill>
      </dgm:spPr>
      <dgm:t>
        <a:bodyPr/>
        <a:lstStyle/>
        <a:p>
          <a:r>
            <a:rPr lang="zh-TW" altLang="en-US" sz="1100">
              <a:latin typeface="華康中圓體" panose="020F0509000000000000" pitchFamily="49" charset="-120"/>
              <a:ea typeface="華康中圓體" panose="020F0509000000000000" pitchFamily="49" charset="-120"/>
            </a:rPr>
            <a:t>基本素養與須知</a:t>
          </a:r>
        </a:p>
      </dgm:t>
    </dgm:pt>
    <dgm:pt modelId="{4A9F17D1-2F52-4E50-9125-2A5996E7D44B}" type="parTrans" cxnId="{445CB727-8E00-4F1B-A952-315DEDA2C2B0}">
      <dgm:prSet/>
      <dgm:spPr/>
      <dgm:t>
        <a:bodyPr/>
        <a:lstStyle/>
        <a:p>
          <a:endParaRPr lang="zh-TW" altLang="en-US" sz="1200">
            <a:latin typeface="華康中圓體" panose="020F0509000000000000" pitchFamily="49" charset="-120"/>
            <a:ea typeface="華康中圓體" panose="020F0509000000000000" pitchFamily="49" charset="-120"/>
          </a:endParaRPr>
        </a:p>
      </dgm:t>
    </dgm:pt>
    <dgm:pt modelId="{9C86DA0C-8B2F-4B1E-A877-60C0B634DCA9}" type="sibTrans" cxnId="{445CB727-8E00-4F1B-A952-315DEDA2C2B0}">
      <dgm:prSet/>
      <dgm:spPr/>
      <dgm:t>
        <a:bodyPr/>
        <a:lstStyle/>
        <a:p>
          <a:endParaRPr lang="zh-TW" altLang="en-US" sz="1200">
            <a:latin typeface="華康中圓體" panose="020F0509000000000000" pitchFamily="49" charset="-120"/>
            <a:ea typeface="華康中圓體" panose="020F0509000000000000" pitchFamily="49" charset="-120"/>
          </a:endParaRPr>
        </a:p>
      </dgm:t>
    </dgm:pt>
    <dgm:pt modelId="{E4DB4DCB-2366-406D-B288-0DC4DC0F94E6}">
      <dgm:prSet custT="1"/>
      <dgm:spPr/>
      <dgm:t>
        <a:bodyPr/>
        <a:lstStyle/>
        <a:p>
          <a:r>
            <a:rPr lang="zh-TW" altLang="en-US" sz="1100">
              <a:latin typeface="華康中圓體" panose="020F0509000000000000" pitchFamily="49" charset="-120"/>
              <a:ea typeface="華康中圓體" panose="020F0509000000000000" pitchFamily="49" charset="-120"/>
            </a:rPr>
            <a:t>討論帶領</a:t>
          </a:r>
        </a:p>
      </dgm:t>
    </dgm:pt>
    <dgm:pt modelId="{879921E5-265F-4BC9-B63F-13EACB28B0C4}" type="parTrans" cxnId="{0A6F1133-2325-4C96-ADC8-14F3BA923A63}">
      <dgm:prSet/>
      <dgm:spPr/>
      <dgm:t>
        <a:bodyPr/>
        <a:lstStyle/>
        <a:p>
          <a:endParaRPr lang="zh-TW" altLang="en-US" sz="1200">
            <a:latin typeface="華康中圓體" panose="020F0509000000000000" pitchFamily="49" charset="-120"/>
            <a:ea typeface="華康中圓體" panose="020F0509000000000000" pitchFamily="49" charset="-120"/>
          </a:endParaRPr>
        </a:p>
      </dgm:t>
    </dgm:pt>
    <dgm:pt modelId="{24B5B6B0-E542-49C9-BF3C-9860D56C18A4}" type="sibTrans" cxnId="{0A6F1133-2325-4C96-ADC8-14F3BA923A63}">
      <dgm:prSet/>
      <dgm:spPr/>
      <dgm:t>
        <a:bodyPr/>
        <a:lstStyle/>
        <a:p>
          <a:endParaRPr lang="zh-TW" altLang="en-US" sz="1200">
            <a:latin typeface="華康中圓體" panose="020F0509000000000000" pitchFamily="49" charset="-120"/>
            <a:ea typeface="華康中圓體" panose="020F0509000000000000" pitchFamily="49" charset="-120"/>
          </a:endParaRPr>
        </a:p>
      </dgm:t>
    </dgm:pt>
    <dgm:pt modelId="{24BB70B2-B581-4924-8C41-531EC841C9BD}">
      <dgm:prSet custT="1"/>
      <dgm:spPr/>
      <dgm:t>
        <a:bodyPr/>
        <a:lstStyle/>
        <a:p>
          <a:r>
            <a:rPr lang="zh-TW" altLang="en-US" sz="1100">
              <a:latin typeface="華康中圓體" panose="020F0509000000000000" pitchFamily="49" charset="-120"/>
              <a:ea typeface="華康中圓體" panose="020F0509000000000000" pitchFamily="49" charset="-120"/>
            </a:rPr>
            <a:t>課程設計</a:t>
          </a:r>
        </a:p>
      </dgm:t>
    </dgm:pt>
    <dgm:pt modelId="{D1A71A6E-F53A-4ACF-9419-A6D896B55B31}" type="parTrans" cxnId="{732AC0D7-1BBF-4A28-BA88-0DC2CA44BA29}">
      <dgm:prSet/>
      <dgm:spPr/>
      <dgm:t>
        <a:bodyPr/>
        <a:lstStyle/>
        <a:p>
          <a:endParaRPr lang="zh-TW" altLang="en-US" sz="1200">
            <a:latin typeface="華康中圓體" panose="020F0509000000000000" pitchFamily="49" charset="-120"/>
            <a:ea typeface="華康中圓體" panose="020F0509000000000000" pitchFamily="49" charset="-120"/>
          </a:endParaRPr>
        </a:p>
      </dgm:t>
    </dgm:pt>
    <dgm:pt modelId="{F494D997-8569-4991-80B1-459583296373}" type="sibTrans" cxnId="{732AC0D7-1BBF-4A28-BA88-0DC2CA44BA29}">
      <dgm:prSet/>
      <dgm:spPr/>
      <dgm:t>
        <a:bodyPr/>
        <a:lstStyle/>
        <a:p>
          <a:endParaRPr lang="zh-TW" altLang="en-US" sz="1200">
            <a:latin typeface="華康中圓體" panose="020F0509000000000000" pitchFamily="49" charset="-120"/>
            <a:ea typeface="華康中圓體" panose="020F0509000000000000" pitchFamily="49" charset="-120"/>
          </a:endParaRPr>
        </a:p>
      </dgm:t>
    </dgm:pt>
    <dgm:pt modelId="{0624450A-A8AD-4875-AF6C-9C989DA5CF20}">
      <dgm:prSet custT="1"/>
      <dgm:spPr/>
      <dgm:t>
        <a:bodyPr/>
        <a:lstStyle/>
        <a:p>
          <a:r>
            <a:rPr lang="zh-TW" altLang="en-US" sz="1100">
              <a:latin typeface="華康中圓體" panose="020F0509000000000000" pitchFamily="49" charset="-120"/>
              <a:ea typeface="華康中圓體" panose="020F0509000000000000" pitchFamily="49" charset="-120"/>
            </a:rPr>
            <a:t>人際溝通</a:t>
          </a:r>
        </a:p>
      </dgm:t>
    </dgm:pt>
    <dgm:pt modelId="{C06DF4E4-1B52-4F23-A7DA-D6059CFDEB2A}" type="parTrans" cxnId="{B85D7BA5-DCF4-40AC-B193-DF0DBF793D4C}">
      <dgm:prSet/>
      <dgm:spPr/>
      <dgm:t>
        <a:bodyPr/>
        <a:lstStyle/>
        <a:p>
          <a:endParaRPr lang="zh-TW" altLang="en-US" sz="1200">
            <a:latin typeface="華康中圓體" panose="020F0509000000000000" pitchFamily="49" charset="-120"/>
            <a:ea typeface="華康中圓體" panose="020F0509000000000000" pitchFamily="49" charset="-120"/>
          </a:endParaRPr>
        </a:p>
      </dgm:t>
    </dgm:pt>
    <dgm:pt modelId="{7638CBC7-8813-4FF9-AC8F-9DB1A3966D33}" type="sibTrans" cxnId="{B85D7BA5-DCF4-40AC-B193-DF0DBF793D4C}">
      <dgm:prSet/>
      <dgm:spPr/>
      <dgm:t>
        <a:bodyPr/>
        <a:lstStyle/>
        <a:p>
          <a:endParaRPr lang="zh-TW" altLang="en-US" sz="1200">
            <a:latin typeface="華康中圓體" panose="020F0509000000000000" pitchFamily="49" charset="-120"/>
            <a:ea typeface="華康中圓體" panose="020F0509000000000000" pitchFamily="49" charset="-120"/>
          </a:endParaRPr>
        </a:p>
      </dgm:t>
    </dgm:pt>
    <dgm:pt modelId="{254AA411-E436-47AD-997C-EC3CA1335EFB}">
      <dgm:prSet custT="1"/>
      <dgm:spPr/>
      <dgm:t>
        <a:bodyPr/>
        <a:lstStyle/>
        <a:p>
          <a:r>
            <a:rPr lang="zh-TW" altLang="en-US" sz="1100">
              <a:latin typeface="華康中圓體" panose="020F0509000000000000" pitchFamily="49" charset="-120"/>
              <a:ea typeface="華康中圓體" panose="020F0509000000000000" pitchFamily="49" charset="-120"/>
            </a:rPr>
            <a:t>班級經營</a:t>
          </a:r>
        </a:p>
      </dgm:t>
    </dgm:pt>
    <dgm:pt modelId="{111C3E9A-31DF-4E08-9076-621D03C6AFCD}" type="parTrans" cxnId="{75AC5D48-070A-43A6-A076-CB9765A186C3}">
      <dgm:prSet/>
      <dgm:spPr/>
      <dgm:t>
        <a:bodyPr/>
        <a:lstStyle/>
        <a:p>
          <a:endParaRPr lang="zh-TW" altLang="en-US" sz="1200">
            <a:latin typeface="華康中圓體" panose="020F0509000000000000" pitchFamily="49" charset="-120"/>
            <a:ea typeface="華康中圓體" panose="020F0509000000000000" pitchFamily="49" charset="-120"/>
          </a:endParaRPr>
        </a:p>
      </dgm:t>
    </dgm:pt>
    <dgm:pt modelId="{653EBF8D-E44C-468E-A972-9D8425A4605F}" type="sibTrans" cxnId="{75AC5D48-070A-43A6-A076-CB9765A186C3}">
      <dgm:prSet/>
      <dgm:spPr/>
      <dgm:t>
        <a:bodyPr/>
        <a:lstStyle/>
        <a:p>
          <a:endParaRPr lang="zh-TW" altLang="en-US" sz="1200">
            <a:latin typeface="華康中圓體" panose="020F0509000000000000" pitchFamily="49" charset="-120"/>
            <a:ea typeface="華康中圓體" panose="020F0509000000000000" pitchFamily="49" charset="-120"/>
          </a:endParaRPr>
        </a:p>
      </dgm:t>
    </dgm:pt>
    <dgm:pt modelId="{CF599187-5EA3-4CED-A3AF-AB4EF3DCE2E2}">
      <dgm:prSet custT="1"/>
      <dgm:spPr/>
      <dgm:t>
        <a:bodyPr/>
        <a:lstStyle/>
        <a:p>
          <a:r>
            <a:rPr lang="zh-TW" altLang="en-US" sz="1100">
              <a:latin typeface="華康中圓體" panose="020F0509000000000000" pitchFamily="49" charset="-120"/>
              <a:ea typeface="華康中圓體" panose="020F0509000000000000" pitchFamily="49" charset="-120"/>
            </a:rPr>
            <a:t>學術倫理與</a:t>
          </a:r>
          <a:endParaRPr lang="en-US" altLang="zh-TW" sz="1100">
            <a:latin typeface="華康中圓體" panose="020F0509000000000000" pitchFamily="49" charset="-120"/>
            <a:ea typeface="華康中圓體" panose="020F0509000000000000" pitchFamily="49" charset="-120"/>
          </a:endParaRPr>
        </a:p>
        <a:p>
          <a:r>
            <a:rPr lang="zh-TW" altLang="en-US" sz="1100">
              <a:latin typeface="華康中圓體" panose="020F0509000000000000" pitchFamily="49" charset="-120"/>
              <a:ea typeface="華康中圓體" panose="020F0509000000000000" pitchFamily="49" charset="-120"/>
            </a:rPr>
            <a:t>智慧財產權</a:t>
          </a:r>
        </a:p>
      </dgm:t>
    </dgm:pt>
    <dgm:pt modelId="{395664F1-A8F1-4719-AB55-35208C67CAE0}" type="parTrans" cxnId="{14C91DFD-D097-4326-9989-3D6F8E13FBB2}">
      <dgm:prSet/>
      <dgm:spPr/>
      <dgm:t>
        <a:bodyPr/>
        <a:lstStyle/>
        <a:p>
          <a:endParaRPr lang="zh-TW" altLang="en-US" sz="1200">
            <a:latin typeface="華康中圓體" panose="020F0509000000000000" pitchFamily="49" charset="-120"/>
            <a:ea typeface="華康中圓體" panose="020F0509000000000000" pitchFamily="49" charset="-120"/>
          </a:endParaRPr>
        </a:p>
      </dgm:t>
    </dgm:pt>
    <dgm:pt modelId="{0328B30D-CE2C-40DB-92FE-904B58FE30C9}" type="sibTrans" cxnId="{14C91DFD-D097-4326-9989-3D6F8E13FBB2}">
      <dgm:prSet/>
      <dgm:spPr/>
      <dgm:t>
        <a:bodyPr/>
        <a:lstStyle/>
        <a:p>
          <a:endParaRPr lang="zh-TW" altLang="en-US" sz="1200">
            <a:latin typeface="華康中圓體" panose="020F0509000000000000" pitchFamily="49" charset="-120"/>
            <a:ea typeface="華康中圓體" panose="020F0509000000000000" pitchFamily="49" charset="-120"/>
          </a:endParaRPr>
        </a:p>
      </dgm:t>
    </dgm:pt>
    <dgm:pt modelId="{A9970994-2E2F-4127-97FE-9A253992FA76}">
      <dgm:prSet custT="1"/>
      <dgm:spPr/>
      <dgm:t>
        <a:bodyPr/>
        <a:lstStyle/>
        <a:p>
          <a:r>
            <a:rPr lang="zh-TW" altLang="en-US" sz="1100">
              <a:latin typeface="華康中圓體" panose="020F0509000000000000" pitchFamily="49" charset="-120"/>
              <a:ea typeface="華康中圓體" panose="020F0509000000000000" pitchFamily="49" charset="-120"/>
            </a:rPr>
            <a:t>性別平等</a:t>
          </a:r>
        </a:p>
      </dgm:t>
    </dgm:pt>
    <dgm:pt modelId="{A8D888C0-FB75-4F67-B585-19A2AF3D39B1}" type="parTrans" cxnId="{7E29E377-17B8-4267-B14B-7403B488BEB3}">
      <dgm:prSet/>
      <dgm:spPr/>
      <dgm:t>
        <a:bodyPr/>
        <a:lstStyle/>
        <a:p>
          <a:endParaRPr lang="zh-TW" altLang="en-US" sz="1200">
            <a:latin typeface="華康中圓體" panose="020F0509000000000000" pitchFamily="49" charset="-120"/>
            <a:ea typeface="華康中圓體" panose="020F0509000000000000" pitchFamily="49" charset="-120"/>
          </a:endParaRPr>
        </a:p>
      </dgm:t>
    </dgm:pt>
    <dgm:pt modelId="{4FB3BF84-942A-424C-BCF0-9542738B2526}" type="sibTrans" cxnId="{7E29E377-17B8-4267-B14B-7403B488BEB3}">
      <dgm:prSet/>
      <dgm:spPr/>
      <dgm:t>
        <a:bodyPr/>
        <a:lstStyle/>
        <a:p>
          <a:endParaRPr lang="zh-TW" altLang="en-US" sz="1200">
            <a:latin typeface="華康中圓體" panose="020F0509000000000000" pitchFamily="49" charset="-120"/>
            <a:ea typeface="華康中圓體" panose="020F0509000000000000" pitchFamily="49" charset="-120"/>
          </a:endParaRPr>
        </a:p>
      </dgm:t>
    </dgm:pt>
    <dgm:pt modelId="{4BB2D3E3-A0AC-4A62-9D3C-45E2BB74AED0}">
      <dgm:prSet custT="1"/>
      <dgm:spPr/>
      <dgm:t>
        <a:bodyPr/>
        <a:lstStyle/>
        <a:p>
          <a:r>
            <a:rPr lang="en-US" altLang="zh-TW" sz="1100">
              <a:latin typeface="華康中圓體" panose="020F0509000000000000" pitchFamily="49" charset="-120"/>
              <a:ea typeface="華康中圓體" panose="020F0509000000000000" pitchFamily="49" charset="-120"/>
            </a:rPr>
            <a:t>moodle</a:t>
          </a:r>
          <a:r>
            <a:rPr lang="zh-TW" altLang="en-US" sz="1100">
              <a:latin typeface="華康中圓體" panose="020F0509000000000000" pitchFamily="49" charset="-120"/>
              <a:ea typeface="華康中圓體" panose="020F0509000000000000" pitchFamily="49" charset="-120"/>
            </a:rPr>
            <a:t>平台</a:t>
          </a:r>
        </a:p>
      </dgm:t>
    </dgm:pt>
    <dgm:pt modelId="{5E4B6286-4ADD-45EB-83BA-E4E5AEF16470}" type="parTrans" cxnId="{700269EB-EEDA-448E-8FFF-6DF2039C04B9}">
      <dgm:prSet/>
      <dgm:spPr/>
      <dgm:t>
        <a:bodyPr/>
        <a:lstStyle/>
        <a:p>
          <a:endParaRPr lang="zh-TW" altLang="en-US" sz="1200">
            <a:latin typeface="華康中圓體" panose="020F0509000000000000" pitchFamily="49" charset="-120"/>
            <a:ea typeface="華康中圓體" panose="020F0509000000000000" pitchFamily="49" charset="-120"/>
          </a:endParaRPr>
        </a:p>
      </dgm:t>
    </dgm:pt>
    <dgm:pt modelId="{DBD0EAA6-6C54-441F-8703-DE9F5E0D6A8A}" type="sibTrans" cxnId="{700269EB-EEDA-448E-8FFF-6DF2039C04B9}">
      <dgm:prSet/>
      <dgm:spPr/>
      <dgm:t>
        <a:bodyPr/>
        <a:lstStyle/>
        <a:p>
          <a:endParaRPr lang="zh-TW" altLang="en-US" sz="1200">
            <a:latin typeface="華康中圓體" panose="020F0509000000000000" pitchFamily="49" charset="-120"/>
            <a:ea typeface="華康中圓體" panose="020F0509000000000000" pitchFamily="49" charset="-120"/>
          </a:endParaRPr>
        </a:p>
      </dgm:t>
    </dgm:pt>
    <dgm:pt modelId="{4528D6D0-F2EE-4287-AF78-1524023E2103}">
      <dgm:prSet custT="1"/>
      <dgm:spPr/>
      <dgm:t>
        <a:bodyPr/>
        <a:lstStyle/>
        <a:p>
          <a:r>
            <a:rPr lang="zh-TW" altLang="en-US" sz="1100">
              <a:latin typeface="華康中圓體" panose="020F0509000000000000" pitchFamily="49" charset="-120"/>
              <a:ea typeface="華康中圓體" panose="020F0509000000000000" pitchFamily="49" charset="-120"/>
            </a:rPr>
            <a:t>文書處理</a:t>
          </a:r>
        </a:p>
      </dgm:t>
    </dgm:pt>
    <dgm:pt modelId="{0F72800E-BB02-4525-A86E-F4B96A235CDA}" type="parTrans" cxnId="{04610619-0DA7-4BF1-AB6A-EF5659092FAF}">
      <dgm:prSet/>
      <dgm:spPr/>
      <dgm:t>
        <a:bodyPr/>
        <a:lstStyle/>
        <a:p>
          <a:endParaRPr lang="zh-TW" altLang="en-US" sz="1200">
            <a:latin typeface="華康中圓體" panose="020F0509000000000000" pitchFamily="49" charset="-120"/>
            <a:ea typeface="華康中圓體" panose="020F0509000000000000" pitchFamily="49" charset="-120"/>
          </a:endParaRPr>
        </a:p>
      </dgm:t>
    </dgm:pt>
    <dgm:pt modelId="{DD1C7B3A-AC01-4640-8D79-FC07A7D47D73}" type="sibTrans" cxnId="{04610619-0DA7-4BF1-AB6A-EF5659092FAF}">
      <dgm:prSet/>
      <dgm:spPr/>
      <dgm:t>
        <a:bodyPr/>
        <a:lstStyle/>
        <a:p>
          <a:endParaRPr lang="zh-TW" altLang="en-US" sz="1200">
            <a:latin typeface="華康中圓體" panose="020F0509000000000000" pitchFamily="49" charset="-120"/>
            <a:ea typeface="華康中圓體" panose="020F0509000000000000" pitchFamily="49" charset="-120"/>
          </a:endParaRPr>
        </a:p>
      </dgm:t>
    </dgm:pt>
    <dgm:pt modelId="{0F0D5532-E565-4DED-B14A-4176464C8C39}">
      <dgm:prSet custT="1"/>
      <dgm:spPr/>
      <dgm:t>
        <a:bodyPr/>
        <a:lstStyle/>
        <a:p>
          <a:r>
            <a:rPr lang="zh-TW" altLang="en-US" sz="1100">
              <a:latin typeface="華康中圓體" panose="020F0509000000000000" pitchFamily="49" charset="-120"/>
              <a:ea typeface="華康中圓體" panose="020F0509000000000000" pitchFamily="49" charset="-120"/>
            </a:rPr>
            <a:t>社群軟體</a:t>
          </a:r>
        </a:p>
      </dgm:t>
    </dgm:pt>
    <dgm:pt modelId="{43511AA2-9FF6-40F9-870B-0CA13EC2C8B6}" type="parTrans" cxnId="{DEAF5A77-E8E5-4489-9662-837ED21F75E2}">
      <dgm:prSet/>
      <dgm:spPr/>
      <dgm:t>
        <a:bodyPr/>
        <a:lstStyle/>
        <a:p>
          <a:endParaRPr lang="zh-TW" altLang="en-US" sz="1200">
            <a:latin typeface="華康中圓體" panose="020F0509000000000000" pitchFamily="49" charset="-120"/>
            <a:ea typeface="華康中圓體" panose="020F0509000000000000" pitchFamily="49" charset="-120"/>
          </a:endParaRPr>
        </a:p>
      </dgm:t>
    </dgm:pt>
    <dgm:pt modelId="{FCE173CA-F172-4AB1-9B62-AC5C47256C75}" type="sibTrans" cxnId="{DEAF5A77-E8E5-4489-9662-837ED21F75E2}">
      <dgm:prSet/>
      <dgm:spPr/>
      <dgm:t>
        <a:bodyPr/>
        <a:lstStyle/>
        <a:p>
          <a:endParaRPr lang="zh-TW" altLang="en-US" sz="1200">
            <a:latin typeface="華康中圓體" panose="020F0509000000000000" pitchFamily="49" charset="-120"/>
            <a:ea typeface="華康中圓體" panose="020F0509000000000000" pitchFamily="49" charset="-120"/>
          </a:endParaRPr>
        </a:p>
      </dgm:t>
    </dgm:pt>
    <dgm:pt modelId="{620A6825-A15F-408A-B4DF-4D1EB690AE3F}">
      <dgm:prSet custT="1"/>
      <dgm:spPr/>
      <dgm:t>
        <a:bodyPr/>
        <a:lstStyle/>
        <a:p>
          <a:r>
            <a:rPr lang="zh-TW" altLang="en-US" sz="1100">
              <a:latin typeface="華康中圓體" panose="020F0509000000000000" pitchFamily="49" charset="-120"/>
              <a:ea typeface="華康中圓體" panose="020F0509000000000000" pitchFamily="49" charset="-120"/>
            </a:rPr>
            <a:t>個人資料保護</a:t>
          </a:r>
        </a:p>
      </dgm:t>
    </dgm:pt>
    <dgm:pt modelId="{30A41403-19F2-45D5-97AA-68F16988A6F0}" type="parTrans" cxnId="{1C52DB5E-2D11-4BD2-95F8-51B5411C5FE8}">
      <dgm:prSet/>
      <dgm:spPr/>
      <dgm:t>
        <a:bodyPr/>
        <a:lstStyle/>
        <a:p>
          <a:endParaRPr lang="zh-TW" altLang="en-US" sz="1200">
            <a:latin typeface="華康中圓體" panose="020F0509000000000000" pitchFamily="49" charset="-120"/>
            <a:ea typeface="華康中圓體" panose="020F0509000000000000" pitchFamily="49" charset="-120"/>
          </a:endParaRPr>
        </a:p>
      </dgm:t>
    </dgm:pt>
    <dgm:pt modelId="{9590A2A1-02A9-4C74-B6CD-2CFAD8CB85CD}" type="sibTrans" cxnId="{1C52DB5E-2D11-4BD2-95F8-51B5411C5FE8}">
      <dgm:prSet/>
      <dgm:spPr/>
      <dgm:t>
        <a:bodyPr/>
        <a:lstStyle/>
        <a:p>
          <a:endParaRPr lang="zh-TW" altLang="en-US" sz="1200">
            <a:latin typeface="華康中圓體" panose="020F0509000000000000" pitchFamily="49" charset="-120"/>
            <a:ea typeface="華康中圓體" panose="020F0509000000000000" pitchFamily="49" charset="-120"/>
          </a:endParaRPr>
        </a:p>
      </dgm:t>
    </dgm:pt>
    <dgm:pt modelId="{EADA0557-4FD6-4753-A933-38512FC346D1}">
      <dgm:prSet custT="1"/>
      <dgm:spPr/>
      <dgm:t>
        <a:bodyPr/>
        <a:lstStyle/>
        <a:p>
          <a:r>
            <a:rPr lang="zh-TW" altLang="en-US" sz="1100">
              <a:latin typeface="華康中圓體" panose="020F0509000000000000" pitchFamily="49" charset="-120"/>
              <a:ea typeface="華康中圓體" panose="020F0509000000000000" pitchFamily="49" charset="-120"/>
            </a:rPr>
            <a:t>單元試教</a:t>
          </a:r>
        </a:p>
      </dgm:t>
    </dgm:pt>
    <dgm:pt modelId="{DD4EA13D-10C4-42EB-9158-042E9AAF0421}" type="parTrans" cxnId="{96F3C6E3-C6F1-49AA-A148-A297EC1C6EAC}">
      <dgm:prSet/>
      <dgm:spPr/>
      <dgm:t>
        <a:bodyPr/>
        <a:lstStyle/>
        <a:p>
          <a:endParaRPr lang="zh-TW" altLang="en-US" sz="1200">
            <a:latin typeface="華康中圓體" panose="020F0509000000000000" pitchFamily="49" charset="-120"/>
            <a:ea typeface="華康中圓體" panose="020F0509000000000000" pitchFamily="49" charset="-120"/>
          </a:endParaRPr>
        </a:p>
      </dgm:t>
    </dgm:pt>
    <dgm:pt modelId="{117E3DE6-3FE4-4375-8E92-CA8B34F47085}" type="sibTrans" cxnId="{96F3C6E3-C6F1-49AA-A148-A297EC1C6EAC}">
      <dgm:prSet/>
      <dgm:spPr/>
      <dgm:t>
        <a:bodyPr/>
        <a:lstStyle/>
        <a:p>
          <a:endParaRPr lang="zh-TW" altLang="en-US" sz="1200">
            <a:latin typeface="華康中圓體" panose="020F0509000000000000" pitchFamily="49" charset="-120"/>
            <a:ea typeface="華康中圓體" panose="020F0509000000000000" pitchFamily="49" charset="-120"/>
          </a:endParaRPr>
        </a:p>
      </dgm:t>
    </dgm:pt>
    <dgm:pt modelId="{7921B065-9B91-4549-B82C-C9A06ACB06DE}">
      <dgm:prSet custT="1"/>
      <dgm:spPr/>
      <dgm:t>
        <a:bodyPr/>
        <a:lstStyle/>
        <a:p>
          <a:r>
            <a:rPr lang="zh-TW" altLang="en-US" sz="1100">
              <a:latin typeface="華康中圓體" panose="020F0509000000000000" pitchFamily="49" charset="-120"/>
              <a:ea typeface="華康中圓體" panose="020F0509000000000000" pitchFamily="49" charset="-120"/>
            </a:rPr>
            <a:t>學習困難學生協助方式</a:t>
          </a:r>
        </a:p>
      </dgm:t>
    </dgm:pt>
    <dgm:pt modelId="{ACA71572-03D9-45EB-800C-5B8744F5F11C}" type="parTrans" cxnId="{7100D5EF-A93E-4D30-8E5B-901B707B69E5}">
      <dgm:prSet/>
      <dgm:spPr/>
      <dgm:t>
        <a:bodyPr/>
        <a:lstStyle/>
        <a:p>
          <a:endParaRPr lang="zh-TW" altLang="en-US" sz="1200">
            <a:latin typeface="華康中圓體" panose="020F0509000000000000" pitchFamily="49" charset="-120"/>
            <a:ea typeface="華康中圓體" panose="020F0509000000000000" pitchFamily="49" charset="-120"/>
          </a:endParaRPr>
        </a:p>
      </dgm:t>
    </dgm:pt>
    <dgm:pt modelId="{60F14E81-AF6B-4FCE-A602-23C7966BCE16}" type="sibTrans" cxnId="{7100D5EF-A93E-4D30-8E5B-901B707B69E5}">
      <dgm:prSet/>
      <dgm:spPr/>
      <dgm:t>
        <a:bodyPr/>
        <a:lstStyle/>
        <a:p>
          <a:endParaRPr lang="zh-TW" altLang="en-US" sz="1200">
            <a:latin typeface="華康中圓體" panose="020F0509000000000000" pitchFamily="49" charset="-120"/>
            <a:ea typeface="華康中圓體" panose="020F0509000000000000" pitchFamily="49" charset="-120"/>
          </a:endParaRPr>
        </a:p>
      </dgm:t>
    </dgm:pt>
    <dgm:pt modelId="{72AE42DA-42CF-412B-BCF9-AA654D3028E2}">
      <dgm:prSet custT="1"/>
      <dgm:spPr/>
      <dgm:t>
        <a:bodyPr/>
        <a:lstStyle/>
        <a:p>
          <a:r>
            <a:rPr lang="zh-TW" altLang="en-US" sz="1100">
              <a:latin typeface="華康中圓體" panose="020F0509000000000000" pitchFamily="49" charset="-120"/>
              <a:ea typeface="華康中圓體" panose="020F0509000000000000" pitchFamily="49" charset="-120"/>
            </a:rPr>
            <a:t>學生諮詢</a:t>
          </a:r>
          <a:endParaRPr lang="en-US" altLang="zh-TW" sz="1100">
            <a:latin typeface="華康中圓體" panose="020F0509000000000000" pitchFamily="49" charset="-120"/>
            <a:ea typeface="華康中圓體" panose="020F0509000000000000" pitchFamily="49" charset="-120"/>
          </a:endParaRPr>
        </a:p>
        <a:p>
          <a:r>
            <a:rPr lang="zh-TW" altLang="en-US" sz="1100">
              <a:latin typeface="華康中圓體" panose="020F0509000000000000" pitchFamily="49" charset="-120"/>
              <a:ea typeface="華康中圓體" panose="020F0509000000000000" pitchFamily="49" charset="-120"/>
            </a:rPr>
            <a:t>與輔導</a:t>
          </a:r>
        </a:p>
      </dgm:t>
    </dgm:pt>
    <dgm:pt modelId="{FAD4EF3B-F49B-4E52-832D-F869EFFC2B64}" type="parTrans" cxnId="{3FAA85A9-7C05-4BE0-AC08-3634A43A8A48}">
      <dgm:prSet/>
      <dgm:spPr/>
      <dgm:t>
        <a:bodyPr/>
        <a:lstStyle/>
        <a:p>
          <a:endParaRPr lang="zh-TW" altLang="en-US" sz="1200">
            <a:latin typeface="華康中圓體" panose="020F0509000000000000" pitchFamily="49" charset="-120"/>
            <a:ea typeface="華康中圓體" panose="020F0509000000000000" pitchFamily="49" charset="-120"/>
          </a:endParaRPr>
        </a:p>
      </dgm:t>
    </dgm:pt>
    <dgm:pt modelId="{8867C6CC-26C0-4163-8831-97AA721BCFD4}" type="sibTrans" cxnId="{3FAA85A9-7C05-4BE0-AC08-3634A43A8A48}">
      <dgm:prSet/>
      <dgm:spPr/>
      <dgm:t>
        <a:bodyPr/>
        <a:lstStyle/>
        <a:p>
          <a:endParaRPr lang="zh-TW" altLang="en-US" sz="1200">
            <a:latin typeface="華康中圓體" panose="020F0509000000000000" pitchFamily="49" charset="-120"/>
            <a:ea typeface="華康中圓體" panose="020F0509000000000000" pitchFamily="49" charset="-120"/>
          </a:endParaRPr>
        </a:p>
      </dgm:t>
    </dgm:pt>
    <dgm:pt modelId="{624B7173-5DF3-4B7A-9279-5FAC14222015}">
      <dgm:prSet custT="1"/>
      <dgm:spPr/>
      <dgm:t>
        <a:bodyPr/>
        <a:lstStyle/>
        <a:p>
          <a:r>
            <a:rPr lang="zh-TW" altLang="en-US" sz="1100">
              <a:latin typeface="華康中圓體" panose="020F0509000000000000" pitchFamily="49" charset="-120"/>
              <a:ea typeface="華康中圓體" panose="020F0509000000000000" pitchFamily="49" charset="-120"/>
            </a:rPr>
            <a:t>突發狀況與危機處理</a:t>
          </a:r>
        </a:p>
      </dgm:t>
    </dgm:pt>
    <dgm:pt modelId="{08664E8A-EC40-45D6-8D38-095979C254FA}" type="parTrans" cxnId="{76C44C9D-7397-4C40-BBAF-20B62DAE9B40}">
      <dgm:prSet/>
      <dgm:spPr/>
      <dgm:t>
        <a:bodyPr/>
        <a:lstStyle/>
        <a:p>
          <a:endParaRPr lang="zh-TW" altLang="en-US" sz="1200">
            <a:latin typeface="華康中圓體" panose="020F0509000000000000" pitchFamily="49" charset="-120"/>
            <a:ea typeface="華康中圓體" panose="020F0509000000000000" pitchFamily="49" charset="-120"/>
          </a:endParaRPr>
        </a:p>
      </dgm:t>
    </dgm:pt>
    <dgm:pt modelId="{D62A6982-7F9D-47A0-98D7-6E32679B684C}" type="sibTrans" cxnId="{76C44C9D-7397-4C40-BBAF-20B62DAE9B40}">
      <dgm:prSet/>
      <dgm:spPr/>
      <dgm:t>
        <a:bodyPr/>
        <a:lstStyle/>
        <a:p>
          <a:endParaRPr lang="zh-TW" altLang="en-US" sz="1200">
            <a:latin typeface="華康中圓體" panose="020F0509000000000000" pitchFamily="49" charset="-120"/>
            <a:ea typeface="華康中圓體" panose="020F0509000000000000" pitchFamily="49" charset="-120"/>
          </a:endParaRPr>
        </a:p>
      </dgm:t>
    </dgm:pt>
    <dgm:pt modelId="{08280CD4-71FF-4583-AFA3-3DDFBAEF47A7}">
      <dgm:prSet custT="1"/>
      <dgm:spPr/>
      <dgm:t>
        <a:bodyPr/>
        <a:lstStyle/>
        <a:p>
          <a:r>
            <a:rPr lang="zh-TW" altLang="en-US" sz="1100">
              <a:latin typeface="華康中圓體" panose="020F0509000000000000" pitchFamily="49" charset="-120"/>
              <a:ea typeface="華康中圓體" panose="020F0509000000000000" pitchFamily="49" charset="-120"/>
            </a:rPr>
            <a:t>時間管理</a:t>
          </a:r>
        </a:p>
      </dgm:t>
    </dgm:pt>
    <dgm:pt modelId="{F4FDD2C5-9C38-4178-8BE1-16D2144AC94A}" type="parTrans" cxnId="{163336D6-C849-4CB5-8177-BACADCD81F55}">
      <dgm:prSet/>
      <dgm:spPr/>
      <dgm:t>
        <a:bodyPr/>
        <a:lstStyle/>
        <a:p>
          <a:endParaRPr lang="zh-TW" altLang="en-US" sz="1200">
            <a:latin typeface="華康中圓體" panose="020F0509000000000000" pitchFamily="49" charset="-120"/>
            <a:ea typeface="華康中圓體" panose="020F0509000000000000" pitchFamily="49" charset="-120"/>
          </a:endParaRPr>
        </a:p>
      </dgm:t>
    </dgm:pt>
    <dgm:pt modelId="{7429D896-D91B-41B2-819E-351023F4FB40}" type="sibTrans" cxnId="{163336D6-C849-4CB5-8177-BACADCD81F55}">
      <dgm:prSet/>
      <dgm:spPr/>
      <dgm:t>
        <a:bodyPr/>
        <a:lstStyle/>
        <a:p>
          <a:endParaRPr lang="zh-TW" altLang="en-US" sz="1200">
            <a:latin typeface="華康中圓體" panose="020F0509000000000000" pitchFamily="49" charset="-120"/>
            <a:ea typeface="華康中圓體" panose="020F0509000000000000" pitchFamily="49" charset="-120"/>
          </a:endParaRPr>
        </a:p>
      </dgm:t>
    </dgm:pt>
    <dgm:pt modelId="{0A8A4BD0-F9F8-49A2-B0A5-1FEDF5AF154C}">
      <dgm:prSet custT="1"/>
      <dgm:spPr/>
      <dgm:t>
        <a:bodyPr/>
        <a:lstStyle/>
        <a:p>
          <a:r>
            <a:rPr lang="zh-TW" altLang="en-US" sz="1100">
              <a:latin typeface="華康中圓體" panose="020F0509000000000000" pitchFamily="49" charset="-120"/>
              <a:ea typeface="華康中圓體" panose="020F0509000000000000" pitchFamily="49" charset="-120"/>
            </a:rPr>
            <a:t>新創教學法</a:t>
          </a:r>
        </a:p>
      </dgm:t>
    </dgm:pt>
    <dgm:pt modelId="{2FDE250A-DAD2-4788-9510-358624E0A17A}" type="parTrans" cxnId="{9FCD04B4-4771-433A-B1B7-AAFEAB16E60F}">
      <dgm:prSet/>
      <dgm:spPr/>
      <dgm:t>
        <a:bodyPr/>
        <a:lstStyle/>
        <a:p>
          <a:endParaRPr lang="zh-TW" altLang="en-US" sz="1200">
            <a:latin typeface="華康中圓體" panose="020F0509000000000000" pitchFamily="49" charset="-120"/>
            <a:ea typeface="華康中圓體" panose="020F0509000000000000" pitchFamily="49" charset="-120"/>
          </a:endParaRPr>
        </a:p>
      </dgm:t>
    </dgm:pt>
    <dgm:pt modelId="{67BE0909-538F-435C-9C9F-23D58759269F}" type="sibTrans" cxnId="{9FCD04B4-4771-433A-B1B7-AAFEAB16E60F}">
      <dgm:prSet/>
      <dgm:spPr/>
      <dgm:t>
        <a:bodyPr/>
        <a:lstStyle/>
        <a:p>
          <a:endParaRPr lang="zh-TW" altLang="en-US" sz="1200">
            <a:latin typeface="華康中圓體" panose="020F0509000000000000" pitchFamily="49" charset="-120"/>
            <a:ea typeface="華康中圓體" panose="020F0509000000000000" pitchFamily="49" charset="-120"/>
          </a:endParaRPr>
        </a:p>
      </dgm:t>
    </dgm:pt>
    <dgm:pt modelId="{A0373E75-5942-4224-AB0C-C1E431EE8BA6}">
      <dgm:prSet custT="1"/>
      <dgm:spPr>
        <a:solidFill>
          <a:srgbClr val="FFC000"/>
        </a:solidFill>
      </dgm:spPr>
      <dgm:t>
        <a:bodyPr/>
        <a:lstStyle/>
        <a:p>
          <a:r>
            <a:rPr lang="zh-TW" altLang="en-US" sz="1100">
              <a:latin typeface="華康中圓體" panose="020F0509000000000000" pitchFamily="49" charset="-120"/>
              <a:ea typeface="華康中圓體" panose="020F0509000000000000" pitchFamily="49" charset="-120"/>
            </a:rPr>
            <a:t>經驗交流</a:t>
          </a:r>
        </a:p>
      </dgm:t>
    </dgm:pt>
    <dgm:pt modelId="{B052D33F-3D35-4304-AE9F-EDCD6CA5DE6B}" type="parTrans" cxnId="{65191EBF-2B76-466F-B2BD-D9BD48B6E660}">
      <dgm:prSet/>
      <dgm:spPr/>
      <dgm:t>
        <a:bodyPr/>
        <a:lstStyle/>
        <a:p>
          <a:endParaRPr lang="zh-TW" altLang="en-US" sz="1200">
            <a:latin typeface="華康中圓體" panose="020F0509000000000000" pitchFamily="49" charset="-120"/>
            <a:ea typeface="華康中圓體" panose="020F0509000000000000" pitchFamily="49" charset="-120"/>
          </a:endParaRPr>
        </a:p>
      </dgm:t>
    </dgm:pt>
    <dgm:pt modelId="{886ED43E-A684-41FC-9789-DBDA97105D4B}" type="sibTrans" cxnId="{65191EBF-2B76-466F-B2BD-D9BD48B6E660}">
      <dgm:prSet/>
      <dgm:spPr/>
      <dgm:t>
        <a:bodyPr/>
        <a:lstStyle/>
        <a:p>
          <a:endParaRPr lang="zh-TW" altLang="en-US" sz="1200">
            <a:latin typeface="華康中圓體" panose="020F0509000000000000" pitchFamily="49" charset="-120"/>
            <a:ea typeface="華康中圓體" panose="020F0509000000000000" pitchFamily="49" charset="-120"/>
          </a:endParaRPr>
        </a:p>
      </dgm:t>
    </dgm:pt>
    <dgm:pt modelId="{81EFE2C8-DCE3-4C42-959A-2C6C77808C6C}">
      <dgm:prSet custT="1"/>
      <dgm:spPr>
        <a:solidFill>
          <a:srgbClr val="FFC000"/>
        </a:solidFill>
      </dgm:spPr>
      <dgm:t>
        <a:bodyPr/>
        <a:lstStyle/>
        <a:p>
          <a:r>
            <a:rPr lang="zh-TW" altLang="en-US" sz="1100">
              <a:latin typeface="華康中圓體" panose="020F0509000000000000" pitchFamily="49" charset="-120"/>
              <a:ea typeface="華康中圓體" panose="020F0509000000000000" pitchFamily="49" charset="-120"/>
            </a:rPr>
            <a:t>期初共同研習會</a:t>
          </a:r>
        </a:p>
      </dgm:t>
    </dgm:pt>
    <dgm:pt modelId="{A26C7880-E330-40F2-8301-F8690E3C6E6C}" type="parTrans" cxnId="{D4A98762-33C3-499E-88B7-8045BD115FD3}">
      <dgm:prSet/>
      <dgm:spPr/>
      <dgm:t>
        <a:bodyPr/>
        <a:lstStyle/>
        <a:p>
          <a:endParaRPr lang="zh-TW" altLang="en-US" sz="1200">
            <a:latin typeface="華康中圓體" panose="020F0509000000000000" pitchFamily="49" charset="-120"/>
            <a:ea typeface="華康中圓體" panose="020F0509000000000000" pitchFamily="49" charset="-120"/>
          </a:endParaRPr>
        </a:p>
      </dgm:t>
    </dgm:pt>
    <dgm:pt modelId="{5CEFC7A2-2352-48D5-9FFD-C8A60D95A851}" type="sibTrans" cxnId="{D4A98762-33C3-499E-88B7-8045BD115FD3}">
      <dgm:prSet/>
      <dgm:spPr/>
      <dgm:t>
        <a:bodyPr/>
        <a:lstStyle/>
        <a:p>
          <a:endParaRPr lang="zh-TW" altLang="en-US" sz="1200">
            <a:latin typeface="華康中圓體" panose="020F0509000000000000" pitchFamily="49" charset="-120"/>
            <a:ea typeface="華康中圓體" panose="020F0509000000000000" pitchFamily="49" charset="-120"/>
          </a:endParaRPr>
        </a:p>
      </dgm:t>
    </dgm:pt>
    <dgm:pt modelId="{92CFB694-FFEE-4550-8D55-EE84AD084B5E}">
      <dgm:prSet custT="1"/>
      <dgm:spPr/>
      <dgm:t>
        <a:bodyPr/>
        <a:lstStyle/>
        <a:p>
          <a:r>
            <a:rPr lang="zh-TW" altLang="en-US" sz="1100">
              <a:latin typeface="華康中圓體" panose="020F0509000000000000" pitchFamily="49" charset="-120"/>
              <a:ea typeface="華康中圓體" panose="020F0509000000000000" pitchFamily="49" charset="-120"/>
            </a:rPr>
            <a:t>期末經驗交流活動</a:t>
          </a:r>
        </a:p>
      </dgm:t>
    </dgm:pt>
    <dgm:pt modelId="{DAB373BB-3F01-465E-A65F-95DE888CADCC}" type="parTrans" cxnId="{AC1A8BE2-49BC-483D-B56E-C321F1A56C44}">
      <dgm:prSet/>
      <dgm:spPr/>
      <dgm:t>
        <a:bodyPr/>
        <a:lstStyle/>
        <a:p>
          <a:endParaRPr lang="zh-TW" altLang="en-US" sz="1200">
            <a:latin typeface="華康中圓體" panose="020F0509000000000000" pitchFamily="49" charset="-120"/>
            <a:ea typeface="華康中圓體" panose="020F0509000000000000" pitchFamily="49" charset="-120"/>
          </a:endParaRPr>
        </a:p>
      </dgm:t>
    </dgm:pt>
    <dgm:pt modelId="{47BEFC72-6804-4A9F-AA3B-57A11948A5F5}" type="sibTrans" cxnId="{AC1A8BE2-49BC-483D-B56E-C321F1A56C44}">
      <dgm:prSet/>
      <dgm:spPr/>
      <dgm:t>
        <a:bodyPr/>
        <a:lstStyle/>
        <a:p>
          <a:endParaRPr lang="zh-TW" altLang="en-US" sz="1200">
            <a:latin typeface="華康中圓體" panose="020F0509000000000000" pitchFamily="49" charset="-120"/>
            <a:ea typeface="華康中圓體" panose="020F0509000000000000" pitchFamily="49" charset="-120"/>
          </a:endParaRPr>
        </a:p>
      </dgm:t>
    </dgm:pt>
    <dgm:pt modelId="{1753701E-1641-4B7B-A8CA-1BDBDB33F5EB}">
      <dgm:prSet custT="1"/>
      <dgm:spPr>
        <a:solidFill>
          <a:schemeClr val="accent1"/>
        </a:solidFill>
      </dgm:spPr>
      <dgm:t>
        <a:bodyPr/>
        <a:lstStyle/>
        <a:p>
          <a:r>
            <a:rPr lang="en-US" altLang="zh-TW" sz="1100">
              <a:latin typeface="華康中圓體" panose="020F0509000000000000" pitchFamily="49" charset="-120"/>
              <a:ea typeface="華康中圓體" panose="020F0509000000000000" pitchFamily="49" charset="-120"/>
            </a:rPr>
            <a:t>MOOCs</a:t>
          </a:r>
          <a:r>
            <a:rPr lang="zh-TW" altLang="en-US" sz="1100">
              <a:latin typeface="華康中圓體" panose="020F0509000000000000" pitchFamily="49" charset="-120"/>
              <a:ea typeface="華康中圓體" panose="020F0509000000000000" pitchFamily="49" charset="-120"/>
            </a:rPr>
            <a:t>課程</a:t>
          </a:r>
        </a:p>
      </dgm:t>
    </dgm:pt>
    <dgm:pt modelId="{073DF23E-0E89-4A50-8A4D-1E10C6C1D3C2}" type="parTrans" cxnId="{8DAA8B49-49E8-4A0A-95EF-079F67550A1F}">
      <dgm:prSet/>
      <dgm:spPr/>
      <dgm:t>
        <a:bodyPr/>
        <a:lstStyle/>
        <a:p>
          <a:endParaRPr lang="zh-TW" altLang="en-US" sz="1200">
            <a:latin typeface="華康中圓體" panose="020F0509000000000000" pitchFamily="49" charset="-120"/>
            <a:ea typeface="華康中圓體" panose="020F0509000000000000" pitchFamily="49" charset="-120"/>
          </a:endParaRPr>
        </a:p>
      </dgm:t>
    </dgm:pt>
    <dgm:pt modelId="{5B1686E4-BFAE-4AA8-910F-32814D3B3E0F}" type="sibTrans" cxnId="{8DAA8B49-49E8-4A0A-95EF-079F67550A1F}">
      <dgm:prSet/>
      <dgm:spPr/>
      <dgm:t>
        <a:bodyPr/>
        <a:lstStyle/>
        <a:p>
          <a:endParaRPr lang="zh-TW" altLang="en-US" sz="1200">
            <a:latin typeface="華康中圓體" panose="020F0509000000000000" pitchFamily="49" charset="-120"/>
            <a:ea typeface="華康中圓體" panose="020F0509000000000000" pitchFamily="49" charset="-120"/>
          </a:endParaRPr>
        </a:p>
      </dgm:t>
    </dgm:pt>
    <dgm:pt modelId="{67071A3C-1770-4380-86F0-CAE8ECB500C5}">
      <dgm:prSet custT="1"/>
      <dgm:spPr/>
      <dgm:t>
        <a:bodyPr/>
        <a:lstStyle/>
        <a:p>
          <a:r>
            <a:rPr lang="zh-TW" altLang="en-US" sz="1100">
              <a:latin typeface="華康中圓體" panose="020F0509000000000000" pitchFamily="49" charset="-120"/>
              <a:ea typeface="華康中圓體" panose="020F0509000000000000" pitchFamily="49" charset="-120"/>
            </a:rPr>
            <a:t>教學媒體應用</a:t>
          </a:r>
        </a:p>
      </dgm:t>
    </dgm:pt>
    <dgm:pt modelId="{999F567D-8816-4700-871F-BD46D9C97C21}" type="parTrans" cxnId="{1A6230CD-07D7-452E-996C-C9C6E060F528}">
      <dgm:prSet/>
      <dgm:spPr/>
      <dgm:t>
        <a:bodyPr/>
        <a:lstStyle/>
        <a:p>
          <a:endParaRPr lang="zh-TW" altLang="en-US">
            <a:latin typeface="華康中圓體" panose="020F0509000000000000" pitchFamily="49" charset="-120"/>
            <a:ea typeface="華康中圓體" panose="020F0509000000000000" pitchFamily="49" charset="-120"/>
          </a:endParaRPr>
        </a:p>
      </dgm:t>
    </dgm:pt>
    <dgm:pt modelId="{DB3D8230-A6D8-4BDD-8324-55E7A8C5B1BB}" type="sibTrans" cxnId="{1A6230CD-07D7-452E-996C-C9C6E060F528}">
      <dgm:prSet/>
      <dgm:spPr/>
      <dgm:t>
        <a:bodyPr/>
        <a:lstStyle/>
        <a:p>
          <a:endParaRPr lang="zh-TW" altLang="en-US">
            <a:latin typeface="華康中圓體" panose="020F0509000000000000" pitchFamily="49" charset="-120"/>
            <a:ea typeface="華康中圓體" panose="020F0509000000000000" pitchFamily="49" charset="-120"/>
          </a:endParaRPr>
        </a:p>
      </dgm:t>
    </dgm:pt>
    <dgm:pt modelId="{EE13C5B3-20AE-4E81-91EB-E38D29578994}">
      <dgm:prSet custT="1"/>
      <dgm:spPr/>
      <dgm:t>
        <a:bodyPr/>
        <a:lstStyle/>
        <a:p>
          <a:r>
            <a:rPr lang="zh-TW" altLang="en-US" sz="1200" dirty="0">
              <a:latin typeface="華康中圓體" panose="020F0509000000000000" pitchFamily="49" charset="-120"/>
              <a:ea typeface="華康中圓體" panose="020F0509000000000000" pitchFamily="49" charset="-120"/>
            </a:rPr>
            <a:t>教師專業素養</a:t>
          </a:r>
        </a:p>
      </dgm:t>
    </dgm:pt>
    <dgm:pt modelId="{EFDFEEB0-3FEA-4091-AD63-9B31DD33C6A1}" type="parTrans" cxnId="{2B1249FF-EBD8-4DC5-9018-0E79E72A32FD}">
      <dgm:prSet/>
      <dgm:spPr/>
      <dgm:t>
        <a:bodyPr/>
        <a:lstStyle/>
        <a:p>
          <a:endParaRPr lang="zh-TW" altLang="en-US"/>
        </a:p>
      </dgm:t>
    </dgm:pt>
    <dgm:pt modelId="{741C449B-0456-4E02-9BA1-031637EC0B33}" type="sibTrans" cxnId="{2B1249FF-EBD8-4DC5-9018-0E79E72A32FD}">
      <dgm:prSet/>
      <dgm:spPr/>
      <dgm:t>
        <a:bodyPr/>
        <a:lstStyle/>
        <a:p>
          <a:endParaRPr lang="zh-TW" altLang="en-US"/>
        </a:p>
      </dgm:t>
    </dgm:pt>
    <dgm:pt modelId="{4550078B-1999-4857-8648-7E5C797F66F6}" type="pres">
      <dgm:prSet presAssocID="{5476F7E8-2C19-410B-AD74-6C1FA540B848}" presName="hierChild1" presStyleCnt="0">
        <dgm:presLayoutVars>
          <dgm:orgChart val="1"/>
          <dgm:chPref val="1"/>
          <dgm:dir/>
          <dgm:animOne val="branch"/>
          <dgm:animLvl val="lvl"/>
          <dgm:resizeHandles/>
        </dgm:presLayoutVars>
      </dgm:prSet>
      <dgm:spPr/>
      <dgm:t>
        <a:bodyPr/>
        <a:lstStyle/>
        <a:p>
          <a:endParaRPr lang="zh-TW" altLang="en-US"/>
        </a:p>
      </dgm:t>
    </dgm:pt>
    <dgm:pt modelId="{10281852-6334-45FB-9CA4-19878F33D59B}" type="pres">
      <dgm:prSet presAssocID="{95B559CD-CFD5-4ECA-8B58-EDD0C47BDFA4}" presName="hierRoot1" presStyleCnt="0">
        <dgm:presLayoutVars>
          <dgm:hierBranch val="init"/>
        </dgm:presLayoutVars>
      </dgm:prSet>
      <dgm:spPr/>
      <dgm:t>
        <a:bodyPr/>
        <a:lstStyle/>
        <a:p>
          <a:endParaRPr lang="zh-TW" altLang="en-US"/>
        </a:p>
      </dgm:t>
    </dgm:pt>
    <dgm:pt modelId="{D929271D-5AE5-457B-8345-CD04AC3F09B3}" type="pres">
      <dgm:prSet presAssocID="{95B559CD-CFD5-4ECA-8B58-EDD0C47BDFA4}" presName="rootComposite1" presStyleCnt="0"/>
      <dgm:spPr/>
      <dgm:t>
        <a:bodyPr/>
        <a:lstStyle/>
        <a:p>
          <a:endParaRPr lang="zh-TW" altLang="en-US"/>
        </a:p>
      </dgm:t>
    </dgm:pt>
    <dgm:pt modelId="{C8120975-FD27-418E-8535-E410B32E4110}" type="pres">
      <dgm:prSet presAssocID="{95B559CD-CFD5-4ECA-8B58-EDD0C47BDFA4}" presName="rootText1" presStyleLbl="node0" presStyleIdx="0" presStyleCnt="1" custScaleX="190830">
        <dgm:presLayoutVars>
          <dgm:chPref val="3"/>
        </dgm:presLayoutVars>
      </dgm:prSet>
      <dgm:spPr/>
      <dgm:t>
        <a:bodyPr/>
        <a:lstStyle/>
        <a:p>
          <a:endParaRPr lang="zh-TW" altLang="en-US"/>
        </a:p>
      </dgm:t>
    </dgm:pt>
    <dgm:pt modelId="{B4F0A82F-E653-4C2A-BA4A-19976F1986A1}" type="pres">
      <dgm:prSet presAssocID="{95B559CD-CFD5-4ECA-8B58-EDD0C47BDFA4}" presName="rootConnector1" presStyleLbl="node1" presStyleIdx="0" presStyleCnt="0"/>
      <dgm:spPr/>
      <dgm:t>
        <a:bodyPr/>
        <a:lstStyle/>
        <a:p>
          <a:endParaRPr lang="zh-TW" altLang="en-US"/>
        </a:p>
      </dgm:t>
    </dgm:pt>
    <dgm:pt modelId="{53D3F64A-8A4D-437E-81CC-99DE3BF6A40A}" type="pres">
      <dgm:prSet presAssocID="{95B559CD-CFD5-4ECA-8B58-EDD0C47BDFA4}" presName="hierChild2" presStyleCnt="0"/>
      <dgm:spPr/>
      <dgm:t>
        <a:bodyPr/>
        <a:lstStyle/>
        <a:p>
          <a:endParaRPr lang="zh-TW" altLang="en-US"/>
        </a:p>
      </dgm:t>
    </dgm:pt>
    <dgm:pt modelId="{6BC54D8E-A110-4B9C-A389-3CB56C4862AF}" type="pres">
      <dgm:prSet presAssocID="{A2795DB6-49FA-4FFE-AAE3-C443CF2B5705}" presName="Name37" presStyleLbl="parChTrans1D2" presStyleIdx="0" presStyleCnt="6"/>
      <dgm:spPr/>
      <dgm:t>
        <a:bodyPr/>
        <a:lstStyle/>
        <a:p>
          <a:endParaRPr lang="zh-TW" altLang="en-US"/>
        </a:p>
      </dgm:t>
    </dgm:pt>
    <dgm:pt modelId="{58DBE334-42D6-4182-A4CC-3470A3E3440D}" type="pres">
      <dgm:prSet presAssocID="{0BED993D-09FD-4790-9C5E-5FC8643B8CE1}" presName="hierRoot2" presStyleCnt="0">
        <dgm:presLayoutVars>
          <dgm:hierBranch val="init"/>
        </dgm:presLayoutVars>
      </dgm:prSet>
      <dgm:spPr/>
      <dgm:t>
        <a:bodyPr/>
        <a:lstStyle/>
        <a:p>
          <a:endParaRPr lang="zh-TW" altLang="en-US"/>
        </a:p>
      </dgm:t>
    </dgm:pt>
    <dgm:pt modelId="{E679053A-0CA5-4E50-8718-A0EF0069B857}" type="pres">
      <dgm:prSet presAssocID="{0BED993D-09FD-4790-9C5E-5FC8643B8CE1}" presName="rootComposite" presStyleCnt="0"/>
      <dgm:spPr/>
      <dgm:t>
        <a:bodyPr/>
        <a:lstStyle/>
        <a:p>
          <a:endParaRPr lang="zh-TW" altLang="en-US"/>
        </a:p>
      </dgm:t>
    </dgm:pt>
    <dgm:pt modelId="{23EA5800-A62C-4659-85B7-FCD9BFEA2BF8}" type="pres">
      <dgm:prSet presAssocID="{0BED993D-09FD-4790-9C5E-5FC8643B8CE1}" presName="rootText" presStyleLbl="node2" presStyleIdx="0" presStyleCnt="6">
        <dgm:presLayoutVars>
          <dgm:chPref val="3"/>
        </dgm:presLayoutVars>
      </dgm:prSet>
      <dgm:spPr/>
      <dgm:t>
        <a:bodyPr/>
        <a:lstStyle/>
        <a:p>
          <a:endParaRPr lang="zh-TW" altLang="en-US"/>
        </a:p>
      </dgm:t>
    </dgm:pt>
    <dgm:pt modelId="{0C99A630-5A4B-4471-9E9C-FDE6D2DA3978}" type="pres">
      <dgm:prSet presAssocID="{0BED993D-09FD-4790-9C5E-5FC8643B8CE1}" presName="rootConnector" presStyleLbl="node2" presStyleIdx="0" presStyleCnt="6"/>
      <dgm:spPr/>
      <dgm:t>
        <a:bodyPr/>
        <a:lstStyle/>
        <a:p>
          <a:endParaRPr lang="zh-TW" altLang="en-US"/>
        </a:p>
      </dgm:t>
    </dgm:pt>
    <dgm:pt modelId="{64910498-4DE4-4AEE-9EC6-70D5F232EB70}" type="pres">
      <dgm:prSet presAssocID="{0BED993D-09FD-4790-9C5E-5FC8643B8CE1}" presName="hierChild4" presStyleCnt="0"/>
      <dgm:spPr/>
      <dgm:t>
        <a:bodyPr/>
        <a:lstStyle/>
        <a:p>
          <a:endParaRPr lang="zh-TW" altLang="en-US"/>
        </a:p>
      </dgm:t>
    </dgm:pt>
    <dgm:pt modelId="{8CB0B567-39B1-4498-A179-05B096B3D50F}" type="pres">
      <dgm:prSet presAssocID="{879921E5-265F-4BC9-B63F-13EACB28B0C4}" presName="Name37" presStyleLbl="parChTrans1D3" presStyleIdx="0" presStyleCnt="20"/>
      <dgm:spPr/>
      <dgm:t>
        <a:bodyPr/>
        <a:lstStyle/>
        <a:p>
          <a:endParaRPr lang="zh-TW" altLang="en-US"/>
        </a:p>
      </dgm:t>
    </dgm:pt>
    <dgm:pt modelId="{E307E6E2-626E-4376-82B9-8A295DE25C97}" type="pres">
      <dgm:prSet presAssocID="{E4DB4DCB-2366-406D-B288-0DC4DC0F94E6}" presName="hierRoot2" presStyleCnt="0">
        <dgm:presLayoutVars>
          <dgm:hierBranch val="init"/>
        </dgm:presLayoutVars>
      </dgm:prSet>
      <dgm:spPr/>
      <dgm:t>
        <a:bodyPr/>
        <a:lstStyle/>
        <a:p>
          <a:endParaRPr lang="zh-TW" altLang="en-US"/>
        </a:p>
      </dgm:t>
    </dgm:pt>
    <dgm:pt modelId="{C1EB0311-9D87-4358-A37D-2EA8BC758B41}" type="pres">
      <dgm:prSet presAssocID="{E4DB4DCB-2366-406D-B288-0DC4DC0F94E6}" presName="rootComposite" presStyleCnt="0"/>
      <dgm:spPr/>
      <dgm:t>
        <a:bodyPr/>
        <a:lstStyle/>
        <a:p>
          <a:endParaRPr lang="zh-TW" altLang="en-US"/>
        </a:p>
      </dgm:t>
    </dgm:pt>
    <dgm:pt modelId="{4A25F25D-8FE9-41C1-B927-2EDDE6211E4E}" type="pres">
      <dgm:prSet presAssocID="{E4DB4DCB-2366-406D-B288-0DC4DC0F94E6}" presName="rootText" presStyleLbl="node3" presStyleIdx="0" presStyleCnt="20">
        <dgm:presLayoutVars>
          <dgm:chPref val="3"/>
        </dgm:presLayoutVars>
      </dgm:prSet>
      <dgm:spPr/>
      <dgm:t>
        <a:bodyPr/>
        <a:lstStyle/>
        <a:p>
          <a:endParaRPr lang="zh-TW" altLang="en-US"/>
        </a:p>
      </dgm:t>
    </dgm:pt>
    <dgm:pt modelId="{0E13F0C8-B5A0-47BA-BB8D-73571A35EA1F}" type="pres">
      <dgm:prSet presAssocID="{E4DB4DCB-2366-406D-B288-0DC4DC0F94E6}" presName="rootConnector" presStyleLbl="node3" presStyleIdx="0" presStyleCnt="20"/>
      <dgm:spPr/>
      <dgm:t>
        <a:bodyPr/>
        <a:lstStyle/>
        <a:p>
          <a:endParaRPr lang="zh-TW" altLang="en-US"/>
        </a:p>
      </dgm:t>
    </dgm:pt>
    <dgm:pt modelId="{E3035965-08FD-42F4-8CA7-7C7F39EC3440}" type="pres">
      <dgm:prSet presAssocID="{E4DB4DCB-2366-406D-B288-0DC4DC0F94E6}" presName="hierChild4" presStyleCnt="0"/>
      <dgm:spPr/>
      <dgm:t>
        <a:bodyPr/>
        <a:lstStyle/>
        <a:p>
          <a:endParaRPr lang="zh-TW" altLang="en-US"/>
        </a:p>
      </dgm:t>
    </dgm:pt>
    <dgm:pt modelId="{2A903A2C-A186-43F3-AF0B-43452E5ED034}" type="pres">
      <dgm:prSet presAssocID="{E4DB4DCB-2366-406D-B288-0DC4DC0F94E6}" presName="hierChild5" presStyleCnt="0"/>
      <dgm:spPr/>
      <dgm:t>
        <a:bodyPr/>
        <a:lstStyle/>
        <a:p>
          <a:endParaRPr lang="zh-TW" altLang="en-US"/>
        </a:p>
      </dgm:t>
    </dgm:pt>
    <dgm:pt modelId="{F7BCD2AC-43A3-4A3B-8522-FBBE8A2E9AAB}" type="pres">
      <dgm:prSet presAssocID="{D1A71A6E-F53A-4ACF-9419-A6D896B55B31}" presName="Name37" presStyleLbl="parChTrans1D3" presStyleIdx="1" presStyleCnt="20"/>
      <dgm:spPr/>
      <dgm:t>
        <a:bodyPr/>
        <a:lstStyle/>
        <a:p>
          <a:endParaRPr lang="zh-TW" altLang="en-US"/>
        </a:p>
      </dgm:t>
    </dgm:pt>
    <dgm:pt modelId="{18A529DD-D823-444C-8274-6457DA5AC135}" type="pres">
      <dgm:prSet presAssocID="{24BB70B2-B581-4924-8C41-531EC841C9BD}" presName="hierRoot2" presStyleCnt="0">
        <dgm:presLayoutVars>
          <dgm:hierBranch val="init"/>
        </dgm:presLayoutVars>
      </dgm:prSet>
      <dgm:spPr/>
      <dgm:t>
        <a:bodyPr/>
        <a:lstStyle/>
        <a:p>
          <a:endParaRPr lang="zh-TW" altLang="en-US"/>
        </a:p>
      </dgm:t>
    </dgm:pt>
    <dgm:pt modelId="{90369E91-0F11-4226-966A-CFB71DF33218}" type="pres">
      <dgm:prSet presAssocID="{24BB70B2-B581-4924-8C41-531EC841C9BD}" presName="rootComposite" presStyleCnt="0"/>
      <dgm:spPr/>
      <dgm:t>
        <a:bodyPr/>
        <a:lstStyle/>
        <a:p>
          <a:endParaRPr lang="zh-TW" altLang="en-US"/>
        </a:p>
      </dgm:t>
    </dgm:pt>
    <dgm:pt modelId="{D7C03E2E-F130-43BF-A331-C0FE944664A2}" type="pres">
      <dgm:prSet presAssocID="{24BB70B2-B581-4924-8C41-531EC841C9BD}" presName="rootText" presStyleLbl="node3" presStyleIdx="1" presStyleCnt="20">
        <dgm:presLayoutVars>
          <dgm:chPref val="3"/>
        </dgm:presLayoutVars>
      </dgm:prSet>
      <dgm:spPr/>
      <dgm:t>
        <a:bodyPr/>
        <a:lstStyle/>
        <a:p>
          <a:endParaRPr lang="zh-TW" altLang="en-US"/>
        </a:p>
      </dgm:t>
    </dgm:pt>
    <dgm:pt modelId="{F6B6F91B-54DD-4E8B-98E3-BAF0D9A74A30}" type="pres">
      <dgm:prSet presAssocID="{24BB70B2-B581-4924-8C41-531EC841C9BD}" presName="rootConnector" presStyleLbl="node3" presStyleIdx="1" presStyleCnt="20"/>
      <dgm:spPr/>
      <dgm:t>
        <a:bodyPr/>
        <a:lstStyle/>
        <a:p>
          <a:endParaRPr lang="zh-TW" altLang="en-US"/>
        </a:p>
      </dgm:t>
    </dgm:pt>
    <dgm:pt modelId="{1EC01032-3866-4ACF-950D-A1CD5C645668}" type="pres">
      <dgm:prSet presAssocID="{24BB70B2-B581-4924-8C41-531EC841C9BD}" presName="hierChild4" presStyleCnt="0"/>
      <dgm:spPr/>
      <dgm:t>
        <a:bodyPr/>
        <a:lstStyle/>
        <a:p>
          <a:endParaRPr lang="zh-TW" altLang="en-US"/>
        </a:p>
      </dgm:t>
    </dgm:pt>
    <dgm:pt modelId="{2F0FE9F2-562B-490B-BF4E-6E2629EBDB46}" type="pres">
      <dgm:prSet presAssocID="{24BB70B2-B581-4924-8C41-531EC841C9BD}" presName="hierChild5" presStyleCnt="0"/>
      <dgm:spPr/>
      <dgm:t>
        <a:bodyPr/>
        <a:lstStyle/>
        <a:p>
          <a:endParaRPr lang="zh-TW" altLang="en-US"/>
        </a:p>
      </dgm:t>
    </dgm:pt>
    <dgm:pt modelId="{3B0D34AA-55C0-45E9-B145-B418249B22D5}" type="pres">
      <dgm:prSet presAssocID="{C06DF4E4-1B52-4F23-A7DA-D6059CFDEB2A}" presName="Name37" presStyleLbl="parChTrans1D3" presStyleIdx="2" presStyleCnt="20"/>
      <dgm:spPr/>
      <dgm:t>
        <a:bodyPr/>
        <a:lstStyle/>
        <a:p>
          <a:endParaRPr lang="zh-TW" altLang="en-US"/>
        </a:p>
      </dgm:t>
    </dgm:pt>
    <dgm:pt modelId="{3E40DA6D-0069-4224-8285-2587B0F86FD4}" type="pres">
      <dgm:prSet presAssocID="{0624450A-A8AD-4875-AF6C-9C989DA5CF20}" presName="hierRoot2" presStyleCnt="0">
        <dgm:presLayoutVars>
          <dgm:hierBranch val="init"/>
        </dgm:presLayoutVars>
      </dgm:prSet>
      <dgm:spPr/>
      <dgm:t>
        <a:bodyPr/>
        <a:lstStyle/>
        <a:p>
          <a:endParaRPr lang="zh-TW" altLang="en-US"/>
        </a:p>
      </dgm:t>
    </dgm:pt>
    <dgm:pt modelId="{F29810AF-6E9F-492E-AB9E-5EE2E1FFA911}" type="pres">
      <dgm:prSet presAssocID="{0624450A-A8AD-4875-AF6C-9C989DA5CF20}" presName="rootComposite" presStyleCnt="0"/>
      <dgm:spPr/>
      <dgm:t>
        <a:bodyPr/>
        <a:lstStyle/>
        <a:p>
          <a:endParaRPr lang="zh-TW" altLang="en-US"/>
        </a:p>
      </dgm:t>
    </dgm:pt>
    <dgm:pt modelId="{A8E96AF5-6F0C-4ADF-BD81-94FEA8F5D2C9}" type="pres">
      <dgm:prSet presAssocID="{0624450A-A8AD-4875-AF6C-9C989DA5CF20}" presName="rootText" presStyleLbl="node3" presStyleIdx="2" presStyleCnt="20">
        <dgm:presLayoutVars>
          <dgm:chPref val="3"/>
        </dgm:presLayoutVars>
      </dgm:prSet>
      <dgm:spPr/>
      <dgm:t>
        <a:bodyPr/>
        <a:lstStyle/>
        <a:p>
          <a:endParaRPr lang="zh-TW" altLang="en-US"/>
        </a:p>
      </dgm:t>
    </dgm:pt>
    <dgm:pt modelId="{A6F2B374-1E73-41F4-8218-CD64D9108C64}" type="pres">
      <dgm:prSet presAssocID="{0624450A-A8AD-4875-AF6C-9C989DA5CF20}" presName="rootConnector" presStyleLbl="node3" presStyleIdx="2" presStyleCnt="20"/>
      <dgm:spPr/>
      <dgm:t>
        <a:bodyPr/>
        <a:lstStyle/>
        <a:p>
          <a:endParaRPr lang="zh-TW" altLang="en-US"/>
        </a:p>
      </dgm:t>
    </dgm:pt>
    <dgm:pt modelId="{3FA3289D-A751-489B-A65F-2390095E5AD9}" type="pres">
      <dgm:prSet presAssocID="{0624450A-A8AD-4875-AF6C-9C989DA5CF20}" presName="hierChild4" presStyleCnt="0"/>
      <dgm:spPr/>
      <dgm:t>
        <a:bodyPr/>
        <a:lstStyle/>
        <a:p>
          <a:endParaRPr lang="zh-TW" altLang="en-US"/>
        </a:p>
      </dgm:t>
    </dgm:pt>
    <dgm:pt modelId="{AECD0B94-A64A-4B1C-84A7-7A7A88F76D11}" type="pres">
      <dgm:prSet presAssocID="{0624450A-A8AD-4875-AF6C-9C989DA5CF20}" presName="hierChild5" presStyleCnt="0"/>
      <dgm:spPr/>
      <dgm:t>
        <a:bodyPr/>
        <a:lstStyle/>
        <a:p>
          <a:endParaRPr lang="zh-TW" altLang="en-US"/>
        </a:p>
      </dgm:t>
    </dgm:pt>
    <dgm:pt modelId="{1E065D70-35A0-4E9D-953B-FE9C6E6D9277}" type="pres">
      <dgm:prSet presAssocID="{111C3E9A-31DF-4E08-9076-621D03C6AFCD}" presName="Name37" presStyleLbl="parChTrans1D3" presStyleIdx="3" presStyleCnt="20"/>
      <dgm:spPr/>
      <dgm:t>
        <a:bodyPr/>
        <a:lstStyle/>
        <a:p>
          <a:endParaRPr lang="zh-TW" altLang="en-US"/>
        </a:p>
      </dgm:t>
    </dgm:pt>
    <dgm:pt modelId="{15AC55DC-2CD5-4065-ABAB-4215412A1A21}" type="pres">
      <dgm:prSet presAssocID="{254AA411-E436-47AD-997C-EC3CA1335EFB}" presName="hierRoot2" presStyleCnt="0">
        <dgm:presLayoutVars>
          <dgm:hierBranch val="init"/>
        </dgm:presLayoutVars>
      </dgm:prSet>
      <dgm:spPr/>
      <dgm:t>
        <a:bodyPr/>
        <a:lstStyle/>
        <a:p>
          <a:endParaRPr lang="zh-TW" altLang="en-US"/>
        </a:p>
      </dgm:t>
    </dgm:pt>
    <dgm:pt modelId="{A4E3C907-F465-46F0-9A69-FEDE22B69611}" type="pres">
      <dgm:prSet presAssocID="{254AA411-E436-47AD-997C-EC3CA1335EFB}" presName="rootComposite" presStyleCnt="0"/>
      <dgm:spPr/>
      <dgm:t>
        <a:bodyPr/>
        <a:lstStyle/>
        <a:p>
          <a:endParaRPr lang="zh-TW" altLang="en-US"/>
        </a:p>
      </dgm:t>
    </dgm:pt>
    <dgm:pt modelId="{96792C72-00E5-479B-BECC-056FF57EBAE9}" type="pres">
      <dgm:prSet presAssocID="{254AA411-E436-47AD-997C-EC3CA1335EFB}" presName="rootText" presStyleLbl="node3" presStyleIdx="3" presStyleCnt="20">
        <dgm:presLayoutVars>
          <dgm:chPref val="3"/>
        </dgm:presLayoutVars>
      </dgm:prSet>
      <dgm:spPr/>
      <dgm:t>
        <a:bodyPr/>
        <a:lstStyle/>
        <a:p>
          <a:endParaRPr lang="zh-TW" altLang="en-US"/>
        </a:p>
      </dgm:t>
    </dgm:pt>
    <dgm:pt modelId="{AD7CD881-A6D4-4597-A719-6CC362E0438A}" type="pres">
      <dgm:prSet presAssocID="{254AA411-E436-47AD-997C-EC3CA1335EFB}" presName="rootConnector" presStyleLbl="node3" presStyleIdx="3" presStyleCnt="20"/>
      <dgm:spPr/>
      <dgm:t>
        <a:bodyPr/>
        <a:lstStyle/>
        <a:p>
          <a:endParaRPr lang="zh-TW" altLang="en-US"/>
        </a:p>
      </dgm:t>
    </dgm:pt>
    <dgm:pt modelId="{9C3E3B62-9C06-4665-85EA-98833EBA7311}" type="pres">
      <dgm:prSet presAssocID="{254AA411-E436-47AD-997C-EC3CA1335EFB}" presName="hierChild4" presStyleCnt="0"/>
      <dgm:spPr/>
      <dgm:t>
        <a:bodyPr/>
        <a:lstStyle/>
        <a:p>
          <a:endParaRPr lang="zh-TW" altLang="en-US"/>
        </a:p>
      </dgm:t>
    </dgm:pt>
    <dgm:pt modelId="{6DA79F3D-6B49-4F96-881E-EA5F769A9216}" type="pres">
      <dgm:prSet presAssocID="{254AA411-E436-47AD-997C-EC3CA1335EFB}" presName="hierChild5" presStyleCnt="0"/>
      <dgm:spPr/>
      <dgm:t>
        <a:bodyPr/>
        <a:lstStyle/>
        <a:p>
          <a:endParaRPr lang="zh-TW" altLang="en-US"/>
        </a:p>
      </dgm:t>
    </dgm:pt>
    <dgm:pt modelId="{5B7CE4B7-EEA2-4251-BCED-3FE28CA582B5}" type="pres">
      <dgm:prSet presAssocID="{DD4EA13D-10C4-42EB-9158-042E9AAF0421}" presName="Name37" presStyleLbl="parChTrans1D3" presStyleIdx="4" presStyleCnt="20"/>
      <dgm:spPr/>
      <dgm:t>
        <a:bodyPr/>
        <a:lstStyle/>
        <a:p>
          <a:endParaRPr lang="zh-TW" altLang="en-US"/>
        </a:p>
      </dgm:t>
    </dgm:pt>
    <dgm:pt modelId="{CB7F10D3-4F4D-4DE7-9D07-251C7D8EBE33}" type="pres">
      <dgm:prSet presAssocID="{EADA0557-4FD6-4753-A933-38512FC346D1}" presName="hierRoot2" presStyleCnt="0">
        <dgm:presLayoutVars>
          <dgm:hierBranch val="init"/>
        </dgm:presLayoutVars>
      </dgm:prSet>
      <dgm:spPr/>
      <dgm:t>
        <a:bodyPr/>
        <a:lstStyle/>
        <a:p>
          <a:endParaRPr lang="zh-TW" altLang="en-US"/>
        </a:p>
      </dgm:t>
    </dgm:pt>
    <dgm:pt modelId="{3834FCF9-BD97-4119-8F8F-5D1530600AAC}" type="pres">
      <dgm:prSet presAssocID="{EADA0557-4FD6-4753-A933-38512FC346D1}" presName="rootComposite" presStyleCnt="0"/>
      <dgm:spPr/>
      <dgm:t>
        <a:bodyPr/>
        <a:lstStyle/>
        <a:p>
          <a:endParaRPr lang="zh-TW" altLang="en-US"/>
        </a:p>
      </dgm:t>
    </dgm:pt>
    <dgm:pt modelId="{AC3EE168-6A2D-4437-9D1B-BF9248439768}" type="pres">
      <dgm:prSet presAssocID="{EADA0557-4FD6-4753-A933-38512FC346D1}" presName="rootText" presStyleLbl="node3" presStyleIdx="4" presStyleCnt="20">
        <dgm:presLayoutVars>
          <dgm:chPref val="3"/>
        </dgm:presLayoutVars>
      </dgm:prSet>
      <dgm:spPr/>
      <dgm:t>
        <a:bodyPr/>
        <a:lstStyle/>
        <a:p>
          <a:endParaRPr lang="zh-TW" altLang="en-US"/>
        </a:p>
      </dgm:t>
    </dgm:pt>
    <dgm:pt modelId="{F675AFCA-AD00-46A2-AD96-428EB6D94EE2}" type="pres">
      <dgm:prSet presAssocID="{EADA0557-4FD6-4753-A933-38512FC346D1}" presName="rootConnector" presStyleLbl="node3" presStyleIdx="4" presStyleCnt="20"/>
      <dgm:spPr/>
      <dgm:t>
        <a:bodyPr/>
        <a:lstStyle/>
        <a:p>
          <a:endParaRPr lang="zh-TW" altLang="en-US"/>
        </a:p>
      </dgm:t>
    </dgm:pt>
    <dgm:pt modelId="{6F6EF395-2DC7-4021-8FFD-ACF0895FF2BA}" type="pres">
      <dgm:prSet presAssocID="{EADA0557-4FD6-4753-A933-38512FC346D1}" presName="hierChild4" presStyleCnt="0"/>
      <dgm:spPr/>
      <dgm:t>
        <a:bodyPr/>
        <a:lstStyle/>
        <a:p>
          <a:endParaRPr lang="zh-TW" altLang="en-US"/>
        </a:p>
      </dgm:t>
    </dgm:pt>
    <dgm:pt modelId="{466B4642-8131-4C6F-8278-D786F7C37BEC}" type="pres">
      <dgm:prSet presAssocID="{EADA0557-4FD6-4753-A933-38512FC346D1}" presName="hierChild5" presStyleCnt="0"/>
      <dgm:spPr/>
      <dgm:t>
        <a:bodyPr/>
        <a:lstStyle/>
        <a:p>
          <a:endParaRPr lang="zh-TW" altLang="en-US"/>
        </a:p>
      </dgm:t>
    </dgm:pt>
    <dgm:pt modelId="{FBE32ADA-ED65-491A-8367-7155A70F1B59}" type="pres">
      <dgm:prSet presAssocID="{2FDE250A-DAD2-4788-9510-358624E0A17A}" presName="Name37" presStyleLbl="parChTrans1D3" presStyleIdx="5" presStyleCnt="20"/>
      <dgm:spPr/>
      <dgm:t>
        <a:bodyPr/>
        <a:lstStyle/>
        <a:p>
          <a:endParaRPr lang="zh-TW" altLang="en-US"/>
        </a:p>
      </dgm:t>
    </dgm:pt>
    <dgm:pt modelId="{9FB4103D-03E7-4109-9CAB-A4BBA78A35A8}" type="pres">
      <dgm:prSet presAssocID="{0A8A4BD0-F9F8-49A2-B0A5-1FEDF5AF154C}" presName="hierRoot2" presStyleCnt="0">
        <dgm:presLayoutVars>
          <dgm:hierBranch val="init"/>
        </dgm:presLayoutVars>
      </dgm:prSet>
      <dgm:spPr/>
      <dgm:t>
        <a:bodyPr/>
        <a:lstStyle/>
        <a:p>
          <a:endParaRPr lang="zh-TW" altLang="en-US"/>
        </a:p>
      </dgm:t>
    </dgm:pt>
    <dgm:pt modelId="{A3D7FA38-6A08-48A1-A622-D6CEA4DFFD1D}" type="pres">
      <dgm:prSet presAssocID="{0A8A4BD0-F9F8-49A2-B0A5-1FEDF5AF154C}" presName="rootComposite" presStyleCnt="0"/>
      <dgm:spPr/>
      <dgm:t>
        <a:bodyPr/>
        <a:lstStyle/>
        <a:p>
          <a:endParaRPr lang="zh-TW" altLang="en-US"/>
        </a:p>
      </dgm:t>
    </dgm:pt>
    <dgm:pt modelId="{C908FB16-32E4-465B-8983-BA237FCE23BD}" type="pres">
      <dgm:prSet presAssocID="{0A8A4BD0-F9F8-49A2-B0A5-1FEDF5AF154C}" presName="rootText" presStyleLbl="node3" presStyleIdx="5" presStyleCnt="20">
        <dgm:presLayoutVars>
          <dgm:chPref val="3"/>
        </dgm:presLayoutVars>
      </dgm:prSet>
      <dgm:spPr/>
      <dgm:t>
        <a:bodyPr/>
        <a:lstStyle/>
        <a:p>
          <a:endParaRPr lang="zh-TW" altLang="en-US"/>
        </a:p>
      </dgm:t>
    </dgm:pt>
    <dgm:pt modelId="{69AD035F-93EA-47C6-8344-5F1C4329265C}" type="pres">
      <dgm:prSet presAssocID="{0A8A4BD0-F9F8-49A2-B0A5-1FEDF5AF154C}" presName="rootConnector" presStyleLbl="node3" presStyleIdx="5" presStyleCnt="20"/>
      <dgm:spPr/>
      <dgm:t>
        <a:bodyPr/>
        <a:lstStyle/>
        <a:p>
          <a:endParaRPr lang="zh-TW" altLang="en-US"/>
        </a:p>
      </dgm:t>
    </dgm:pt>
    <dgm:pt modelId="{D32766A4-D9E6-4EAE-8E54-069A002B9816}" type="pres">
      <dgm:prSet presAssocID="{0A8A4BD0-F9F8-49A2-B0A5-1FEDF5AF154C}" presName="hierChild4" presStyleCnt="0"/>
      <dgm:spPr/>
      <dgm:t>
        <a:bodyPr/>
        <a:lstStyle/>
        <a:p>
          <a:endParaRPr lang="zh-TW" altLang="en-US"/>
        </a:p>
      </dgm:t>
    </dgm:pt>
    <dgm:pt modelId="{14734704-F912-4AE7-B88A-5F8BF165BE9E}" type="pres">
      <dgm:prSet presAssocID="{0A8A4BD0-F9F8-49A2-B0A5-1FEDF5AF154C}" presName="hierChild5" presStyleCnt="0"/>
      <dgm:spPr/>
      <dgm:t>
        <a:bodyPr/>
        <a:lstStyle/>
        <a:p>
          <a:endParaRPr lang="zh-TW" altLang="en-US"/>
        </a:p>
      </dgm:t>
    </dgm:pt>
    <dgm:pt modelId="{819E78C8-EBD1-4545-80D6-D28C165FD225}" type="pres">
      <dgm:prSet presAssocID="{0BED993D-09FD-4790-9C5E-5FC8643B8CE1}" presName="hierChild5" presStyleCnt="0"/>
      <dgm:spPr/>
      <dgm:t>
        <a:bodyPr/>
        <a:lstStyle/>
        <a:p>
          <a:endParaRPr lang="zh-TW" altLang="en-US"/>
        </a:p>
      </dgm:t>
    </dgm:pt>
    <dgm:pt modelId="{7B596F84-E367-4ECF-9B5A-21964E74094C}" type="pres">
      <dgm:prSet presAssocID="{3FA18765-6255-4E7D-95B7-7128B2C5FDD5}" presName="Name37" presStyleLbl="parChTrans1D2" presStyleIdx="1" presStyleCnt="6"/>
      <dgm:spPr/>
      <dgm:t>
        <a:bodyPr/>
        <a:lstStyle/>
        <a:p>
          <a:endParaRPr lang="zh-TW" altLang="en-US"/>
        </a:p>
      </dgm:t>
    </dgm:pt>
    <dgm:pt modelId="{DAE29478-94EE-4F1D-8DD4-9584434A5043}" type="pres">
      <dgm:prSet presAssocID="{4BB1EA7E-5FCF-4C66-9D97-B9CC5A9F93AA}" presName="hierRoot2" presStyleCnt="0">
        <dgm:presLayoutVars>
          <dgm:hierBranch val="init"/>
        </dgm:presLayoutVars>
      </dgm:prSet>
      <dgm:spPr/>
      <dgm:t>
        <a:bodyPr/>
        <a:lstStyle/>
        <a:p>
          <a:endParaRPr lang="zh-TW" altLang="en-US"/>
        </a:p>
      </dgm:t>
    </dgm:pt>
    <dgm:pt modelId="{648C3523-E78F-474B-A3D5-B8F84BBAA674}" type="pres">
      <dgm:prSet presAssocID="{4BB1EA7E-5FCF-4C66-9D97-B9CC5A9F93AA}" presName="rootComposite" presStyleCnt="0"/>
      <dgm:spPr/>
      <dgm:t>
        <a:bodyPr/>
        <a:lstStyle/>
        <a:p>
          <a:endParaRPr lang="zh-TW" altLang="en-US"/>
        </a:p>
      </dgm:t>
    </dgm:pt>
    <dgm:pt modelId="{0750ECCA-DC16-4694-A817-D29CE3FD4F6E}" type="pres">
      <dgm:prSet presAssocID="{4BB1EA7E-5FCF-4C66-9D97-B9CC5A9F93AA}" presName="rootText" presStyleLbl="node2" presStyleIdx="1" presStyleCnt="6">
        <dgm:presLayoutVars>
          <dgm:chPref val="3"/>
        </dgm:presLayoutVars>
      </dgm:prSet>
      <dgm:spPr/>
      <dgm:t>
        <a:bodyPr/>
        <a:lstStyle/>
        <a:p>
          <a:endParaRPr lang="zh-TW" altLang="en-US"/>
        </a:p>
      </dgm:t>
    </dgm:pt>
    <dgm:pt modelId="{F83C23A4-FCDD-457B-9D60-D7021BCB084F}" type="pres">
      <dgm:prSet presAssocID="{4BB1EA7E-5FCF-4C66-9D97-B9CC5A9F93AA}" presName="rootConnector" presStyleLbl="node2" presStyleIdx="1" presStyleCnt="6"/>
      <dgm:spPr/>
      <dgm:t>
        <a:bodyPr/>
        <a:lstStyle/>
        <a:p>
          <a:endParaRPr lang="zh-TW" altLang="en-US"/>
        </a:p>
      </dgm:t>
    </dgm:pt>
    <dgm:pt modelId="{39F99CBE-93B7-4887-A3B3-3D0133C17D77}" type="pres">
      <dgm:prSet presAssocID="{4BB1EA7E-5FCF-4C66-9D97-B9CC5A9F93AA}" presName="hierChild4" presStyleCnt="0"/>
      <dgm:spPr/>
      <dgm:t>
        <a:bodyPr/>
        <a:lstStyle/>
        <a:p>
          <a:endParaRPr lang="zh-TW" altLang="en-US"/>
        </a:p>
      </dgm:t>
    </dgm:pt>
    <dgm:pt modelId="{E52F2616-3F72-4C96-BE38-B658F83FA03A}" type="pres">
      <dgm:prSet presAssocID="{ACA71572-03D9-45EB-800C-5B8744F5F11C}" presName="Name37" presStyleLbl="parChTrans1D3" presStyleIdx="6" presStyleCnt="20"/>
      <dgm:spPr/>
      <dgm:t>
        <a:bodyPr/>
        <a:lstStyle/>
        <a:p>
          <a:endParaRPr lang="zh-TW" altLang="en-US"/>
        </a:p>
      </dgm:t>
    </dgm:pt>
    <dgm:pt modelId="{EDC9E4F9-338A-40FB-B85E-198C4239AF48}" type="pres">
      <dgm:prSet presAssocID="{7921B065-9B91-4549-B82C-C9A06ACB06DE}" presName="hierRoot2" presStyleCnt="0">
        <dgm:presLayoutVars>
          <dgm:hierBranch val="init"/>
        </dgm:presLayoutVars>
      </dgm:prSet>
      <dgm:spPr/>
      <dgm:t>
        <a:bodyPr/>
        <a:lstStyle/>
        <a:p>
          <a:endParaRPr lang="zh-TW" altLang="en-US"/>
        </a:p>
      </dgm:t>
    </dgm:pt>
    <dgm:pt modelId="{BAA38092-46DA-47DB-A19B-310DF15DBD9E}" type="pres">
      <dgm:prSet presAssocID="{7921B065-9B91-4549-B82C-C9A06ACB06DE}" presName="rootComposite" presStyleCnt="0"/>
      <dgm:spPr/>
      <dgm:t>
        <a:bodyPr/>
        <a:lstStyle/>
        <a:p>
          <a:endParaRPr lang="zh-TW" altLang="en-US"/>
        </a:p>
      </dgm:t>
    </dgm:pt>
    <dgm:pt modelId="{19EBEFAD-1DAB-4277-AE03-FB0CABE0036E}" type="pres">
      <dgm:prSet presAssocID="{7921B065-9B91-4549-B82C-C9A06ACB06DE}" presName="rootText" presStyleLbl="node3" presStyleIdx="6" presStyleCnt="20">
        <dgm:presLayoutVars>
          <dgm:chPref val="3"/>
        </dgm:presLayoutVars>
      </dgm:prSet>
      <dgm:spPr/>
      <dgm:t>
        <a:bodyPr/>
        <a:lstStyle/>
        <a:p>
          <a:endParaRPr lang="zh-TW" altLang="en-US"/>
        </a:p>
      </dgm:t>
    </dgm:pt>
    <dgm:pt modelId="{C508D122-3F25-4C25-9EF4-A4D1F6FACDBF}" type="pres">
      <dgm:prSet presAssocID="{7921B065-9B91-4549-B82C-C9A06ACB06DE}" presName="rootConnector" presStyleLbl="node3" presStyleIdx="6" presStyleCnt="20"/>
      <dgm:spPr/>
      <dgm:t>
        <a:bodyPr/>
        <a:lstStyle/>
        <a:p>
          <a:endParaRPr lang="zh-TW" altLang="en-US"/>
        </a:p>
      </dgm:t>
    </dgm:pt>
    <dgm:pt modelId="{A7E4D8B6-C2EE-4048-BAD9-BB69E8640BDA}" type="pres">
      <dgm:prSet presAssocID="{7921B065-9B91-4549-B82C-C9A06ACB06DE}" presName="hierChild4" presStyleCnt="0"/>
      <dgm:spPr/>
      <dgm:t>
        <a:bodyPr/>
        <a:lstStyle/>
        <a:p>
          <a:endParaRPr lang="zh-TW" altLang="en-US"/>
        </a:p>
      </dgm:t>
    </dgm:pt>
    <dgm:pt modelId="{AD9FB516-22FA-4D9C-B648-84A6EB6F31CB}" type="pres">
      <dgm:prSet presAssocID="{7921B065-9B91-4549-B82C-C9A06ACB06DE}" presName="hierChild5" presStyleCnt="0"/>
      <dgm:spPr/>
      <dgm:t>
        <a:bodyPr/>
        <a:lstStyle/>
        <a:p>
          <a:endParaRPr lang="zh-TW" altLang="en-US"/>
        </a:p>
      </dgm:t>
    </dgm:pt>
    <dgm:pt modelId="{72257156-DF96-4837-B329-4B1EF7B99163}" type="pres">
      <dgm:prSet presAssocID="{FAD4EF3B-F49B-4E52-832D-F869EFFC2B64}" presName="Name37" presStyleLbl="parChTrans1D3" presStyleIdx="7" presStyleCnt="20"/>
      <dgm:spPr/>
      <dgm:t>
        <a:bodyPr/>
        <a:lstStyle/>
        <a:p>
          <a:endParaRPr lang="zh-TW" altLang="en-US"/>
        </a:p>
      </dgm:t>
    </dgm:pt>
    <dgm:pt modelId="{670F0628-93B3-4223-BB68-7176B7112F87}" type="pres">
      <dgm:prSet presAssocID="{72AE42DA-42CF-412B-BCF9-AA654D3028E2}" presName="hierRoot2" presStyleCnt="0">
        <dgm:presLayoutVars>
          <dgm:hierBranch val="init"/>
        </dgm:presLayoutVars>
      </dgm:prSet>
      <dgm:spPr/>
      <dgm:t>
        <a:bodyPr/>
        <a:lstStyle/>
        <a:p>
          <a:endParaRPr lang="zh-TW" altLang="en-US"/>
        </a:p>
      </dgm:t>
    </dgm:pt>
    <dgm:pt modelId="{07018549-94C3-4555-8887-0770B100FA1B}" type="pres">
      <dgm:prSet presAssocID="{72AE42DA-42CF-412B-BCF9-AA654D3028E2}" presName="rootComposite" presStyleCnt="0"/>
      <dgm:spPr/>
      <dgm:t>
        <a:bodyPr/>
        <a:lstStyle/>
        <a:p>
          <a:endParaRPr lang="zh-TW" altLang="en-US"/>
        </a:p>
      </dgm:t>
    </dgm:pt>
    <dgm:pt modelId="{D78BD7E4-EC98-4F35-A8F9-F62C37415E49}" type="pres">
      <dgm:prSet presAssocID="{72AE42DA-42CF-412B-BCF9-AA654D3028E2}" presName="rootText" presStyleLbl="node3" presStyleIdx="7" presStyleCnt="20">
        <dgm:presLayoutVars>
          <dgm:chPref val="3"/>
        </dgm:presLayoutVars>
      </dgm:prSet>
      <dgm:spPr/>
      <dgm:t>
        <a:bodyPr/>
        <a:lstStyle/>
        <a:p>
          <a:endParaRPr lang="zh-TW" altLang="en-US"/>
        </a:p>
      </dgm:t>
    </dgm:pt>
    <dgm:pt modelId="{D1ACFEE4-A9CC-4BCE-92EC-F6AF0C6FDE6A}" type="pres">
      <dgm:prSet presAssocID="{72AE42DA-42CF-412B-BCF9-AA654D3028E2}" presName="rootConnector" presStyleLbl="node3" presStyleIdx="7" presStyleCnt="20"/>
      <dgm:spPr/>
      <dgm:t>
        <a:bodyPr/>
        <a:lstStyle/>
        <a:p>
          <a:endParaRPr lang="zh-TW" altLang="en-US"/>
        </a:p>
      </dgm:t>
    </dgm:pt>
    <dgm:pt modelId="{E7046D4E-391B-4F15-BF95-13657E9DEDA4}" type="pres">
      <dgm:prSet presAssocID="{72AE42DA-42CF-412B-BCF9-AA654D3028E2}" presName="hierChild4" presStyleCnt="0"/>
      <dgm:spPr/>
      <dgm:t>
        <a:bodyPr/>
        <a:lstStyle/>
        <a:p>
          <a:endParaRPr lang="zh-TW" altLang="en-US"/>
        </a:p>
      </dgm:t>
    </dgm:pt>
    <dgm:pt modelId="{23DECAAE-9CFC-4B17-B5C2-7020EE33D845}" type="pres">
      <dgm:prSet presAssocID="{72AE42DA-42CF-412B-BCF9-AA654D3028E2}" presName="hierChild5" presStyleCnt="0"/>
      <dgm:spPr/>
      <dgm:t>
        <a:bodyPr/>
        <a:lstStyle/>
        <a:p>
          <a:endParaRPr lang="zh-TW" altLang="en-US"/>
        </a:p>
      </dgm:t>
    </dgm:pt>
    <dgm:pt modelId="{4C18C098-8093-49E9-8891-A80DB691F253}" type="pres">
      <dgm:prSet presAssocID="{08664E8A-EC40-45D6-8D38-095979C254FA}" presName="Name37" presStyleLbl="parChTrans1D3" presStyleIdx="8" presStyleCnt="20"/>
      <dgm:spPr/>
      <dgm:t>
        <a:bodyPr/>
        <a:lstStyle/>
        <a:p>
          <a:endParaRPr lang="zh-TW" altLang="en-US"/>
        </a:p>
      </dgm:t>
    </dgm:pt>
    <dgm:pt modelId="{3886AF8E-1F2E-4494-B180-C1FEDFC0293B}" type="pres">
      <dgm:prSet presAssocID="{624B7173-5DF3-4B7A-9279-5FAC14222015}" presName="hierRoot2" presStyleCnt="0">
        <dgm:presLayoutVars>
          <dgm:hierBranch val="init"/>
        </dgm:presLayoutVars>
      </dgm:prSet>
      <dgm:spPr/>
      <dgm:t>
        <a:bodyPr/>
        <a:lstStyle/>
        <a:p>
          <a:endParaRPr lang="zh-TW" altLang="en-US"/>
        </a:p>
      </dgm:t>
    </dgm:pt>
    <dgm:pt modelId="{2A35A7C7-8C1B-4A46-84EB-148A2223A0D3}" type="pres">
      <dgm:prSet presAssocID="{624B7173-5DF3-4B7A-9279-5FAC14222015}" presName="rootComposite" presStyleCnt="0"/>
      <dgm:spPr/>
      <dgm:t>
        <a:bodyPr/>
        <a:lstStyle/>
        <a:p>
          <a:endParaRPr lang="zh-TW" altLang="en-US"/>
        </a:p>
      </dgm:t>
    </dgm:pt>
    <dgm:pt modelId="{6A34A598-3A25-4717-BAD9-447395960092}" type="pres">
      <dgm:prSet presAssocID="{624B7173-5DF3-4B7A-9279-5FAC14222015}" presName="rootText" presStyleLbl="node3" presStyleIdx="8" presStyleCnt="20">
        <dgm:presLayoutVars>
          <dgm:chPref val="3"/>
        </dgm:presLayoutVars>
      </dgm:prSet>
      <dgm:spPr/>
      <dgm:t>
        <a:bodyPr/>
        <a:lstStyle/>
        <a:p>
          <a:endParaRPr lang="zh-TW" altLang="en-US"/>
        </a:p>
      </dgm:t>
    </dgm:pt>
    <dgm:pt modelId="{568B0D19-F2DE-400A-B693-6D20F74297D0}" type="pres">
      <dgm:prSet presAssocID="{624B7173-5DF3-4B7A-9279-5FAC14222015}" presName="rootConnector" presStyleLbl="node3" presStyleIdx="8" presStyleCnt="20"/>
      <dgm:spPr/>
      <dgm:t>
        <a:bodyPr/>
        <a:lstStyle/>
        <a:p>
          <a:endParaRPr lang="zh-TW" altLang="en-US"/>
        </a:p>
      </dgm:t>
    </dgm:pt>
    <dgm:pt modelId="{D5F29BA0-060D-49DD-92DA-0842A64E075B}" type="pres">
      <dgm:prSet presAssocID="{624B7173-5DF3-4B7A-9279-5FAC14222015}" presName="hierChild4" presStyleCnt="0"/>
      <dgm:spPr/>
      <dgm:t>
        <a:bodyPr/>
        <a:lstStyle/>
        <a:p>
          <a:endParaRPr lang="zh-TW" altLang="en-US"/>
        </a:p>
      </dgm:t>
    </dgm:pt>
    <dgm:pt modelId="{7137C310-3239-4363-AB7A-1FBD42EA6B9B}" type="pres">
      <dgm:prSet presAssocID="{624B7173-5DF3-4B7A-9279-5FAC14222015}" presName="hierChild5" presStyleCnt="0"/>
      <dgm:spPr/>
      <dgm:t>
        <a:bodyPr/>
        <a:lstStyle/>
        <a:p>
          <a:endParaRPr lang="zh-TW" altLang="en-US"/>
        </a:p>
      </dgm:t>
    </dgm:pt>
    <dgm:pt modelId="{717BF2AB-7AD4-444C-B1E9-0B5981E70AE4}" type="pres">
      <dgm:prSet presAssocID="{4BB1EA7E-5FCF-4C66-9D97-B9CC5A9F93AA}" presName="hierChild5" presStyleCnt="0"/>
      <dgm:spPr/>
      <dgm:t>
        <a:bodyPr/>
        <a:lstStyle/>
        <a:p>
          <a:endParaRPr lang="zh-TW" altLang="en-US"/>
        </a:p>
      </dgm:t>
    </dgm:pt>
    <dgm:pt modelId="{2F5FEA04-8A8C-4AD5-8916-C25D18F00273}" type="pres">
      <dgm:prSet presAssocID="{4A9F17D1-2F52-4E50-9125-2A5996E7D44B}" presName="Name37" presStyleLbl="parChTrans1D2" presStyleIdx="2" presStyleCnt="6"/>
      <dgm:spPr/>
      <dgm:t>
        <a:bodyPr/>
        <a:lstStyle/>
        <a:p>
          <a:endParaRPr lang="zh-TW" altLang="en-US"/>
        </a:p>
      </dgm:t>
    </dgm:pt>
    <dgm:pt modelId="{B76A88A7-FE56-4DC5-B575-DD076FEA9747}" type="pres">
      <dgm:prSet presAssocID="{FB23254F-5377-4493-A25D-DC02FA3D2CEA}" presName="hierRoot2" presStyleCnt="0">
        <dgm:presLayoutVars>
          <dgm:hierBranch val="init"/>
        </dgm:presLayoutVars>
      </dgm:prSet>
      <dgm:spPr/>
      <dgm:t>
        <a:bodyPr/>
        <a:lstStyle/>
        <a:p>
          <a:endParaRPr lang="zh-TW" altLang="en-US"/>
        </a:p>
      </dgm:t>
    </dgm:pt>
    <dgm:pt modelId="{85309E6C-BDE1-4F35-9167-2F05EDA00FEC}" type="pres">
      <dgm:prSet presAssocID="{FB23254F-5377-4493-A25D-DC02FA3D2CEA}" presName="rootComposite" presStyleCnt="0"/>
      <dgm:spPr/>
      <dgm:t>
        <a:bodyPr/>
        <a:lstStyle/>
        <a:p>
          <a:endParaRPr lang="zh-TW" altLang="en-US"/>
        </a:p>
      </dgm:t>
    </dgm:pt>
    <dgm:pt modelId="{C2402CA1-1D04-4D2E-A64D-D1E9E6F37CFE}" type="pres">
      <dgm:prSet presAssocID="{FB23254F-5377-4493-A25D-DC02FA3D2CEA}" presName="rootText" presStyleLbl="node2" presStyleIdx="2" presStyleCnt="6">
        <dgm:presLayoutVars>
          <dgm:chPref val="3"/>
        </dgm:presLayoutVars>
      </dgm:prSet>
      <dgm:spPr/>
      <dgm:t>
        <a:bodyPr/>
        <a:lstStyle/>
        <a:p>
          <a:endParaRPr lang="zh-TW" altLang="en-US"/>
        </a:p>
      </dgm:t>
    </dgm:pt>
    <dgm:pt modelId="{948D3AAC-F0E1-42C9-A40F-D7F42CB39BC7}" type="pres">
      <dgm:prSet presAssocID="{FB23254F-5377-4493-A25D-DC02FA3D2CEA}" presName="rootConnector" presStyleLbl="node2" presStyleIdx="2" presStyleCnt="6"/>
      <dgm:spPr/>
      <dgm:t>
        <a:bodyPr/>
        <a:lstStyle/>
        <a:p>
          <a:endParaRPr lang="zh-TW" altLang="en-US"/>
        </a:p>
      </dgm:t>
    </dgm:pt>
    <dgm:pt modelId="{43EC0B7B-D1CD-4546-8E24-5F1559010F69}" type="pres">
      <dgm:prSet presAssocID="{FB23254F-5377-4493-A25D-DC02FA3D2CEA}" presName="hierChild4" presStyleCnt="0"/>
      <dgm:spPr/>
      <dgm:t>
        <a:bodyPr/>
        <a:lstStyle/>
        <a:p>
          <a:endParaRPr lang="zh-TW" altLang="en-US"/>
        </a:p>
      </dgm:t>
    </dgm:pt>
    <dgm:pt modelId="{04E74FC8-37FA-4CDD-B2A0-F94D90E13782}" type="pres">
      <dgm:prSet presAssocID="{395664F1-A8F1-4719-AB55-35208C67CAE0}" presName="Name37" presStyleLbl="parChTrans1D3" presStyleIdx="9" presStyleCnt="20"/>
      <dgm:spPr/>
      <dgm:t>
        <a:bodyPr/>
        <a:lstStyle/>
        <a:p>
          <a:endParaRPr lang="zh-TW" altLang="en-US"/>
        </a:p>
      </dgm:t>
    </dgm:pt>
    <dgm:pt modelId="{FAAC57C8-25F5-4397-ADF7-E6D2733FEA24}" type="pres">
      <dgm:prSet presAssocID="{CF599187-5EA3-4CED-A3AF-AB4EF3DCE2E2}" presName="hierRoot2" presStyleCnt="0">
        <dgm:presLayoutVars>
          <dgm:hierBranch val="init"/>
        </dgm:presLayoutVars>
      </dgm:prSet>
      <dgm:spPr/>
      <dgm:t>
        <a:bodyPr/>
        <a:lstStyle/>
        <a:p>
          <a:endParaRPr lang="zh-TW" altLang="en-US"/>
        </a:p>
      </dgm:t>
    </dgm:pt>
    <dgm:pt modelId="{ABB987F6-FA0A-46C5-840F-C5E02DAAC78C}" type="pres">
      <dgm:prSet presAssocID="{CF599187-5EA3-4CED-A3AF-AB4EF3DCE2E2}" presName="rootComposite" presStyleCnt="0"/>
      <dgm:spPr/>
      <dgm:t>
        <a:bodyPr/>
        <a:lstStyle/>
        <a:p>
          <a:endParaRPr lang="zh-TW" altLang="en-US"/>
        </a:p>
      </dgm:t>
    </dgm:pt>
    <dgm:pt modelId="{28CA3943-E0E2-4D36-9D1A-C8D850456FB7}" type="pres">
      <dgm:prSet presAssocID="{CF599187-5EA3-4CED-A3AF-AB4EF3DCE2E2}" presName="rootText" presStyleLbl="node3" presStyleIdx="9" presStyleCnt="20">
        <dgm:presLayoutVars>
          <dgm:chPref val="3"/>
        </dgm:presLayoutVars>
      </dgm:prSet>
      <dgm:spPr/>
      <dgm:t>
        <a:bodyPr/>
        <a:lstStyle/>
        <a:p>
          <a:endParaRPr lang="zh-TW" altLang="en-US"/>
        </a:p>
      </dgm:t>
    </dgm:pt>
    <dgm:pt modelId="{BBB12006-061D-4B6D-9645-416A7DA2C1A0}" type="pres">
      <dgm:prSet presAssocID="{CF599187-5EA3-4CED-A3AF-AB4EF3DCE2E2}" presName="rootConnector" presStyleLbl="node3" presStyleIdx="9" presStyleCnt="20"/>
      <dgm:spPr/>
      <dgm:t>
        <a:bodyPr/>
        <a:lstStyle/>
        <a:p>
          <a:endParaRPr lang="zh-TW" altLang="en-US"/>
        </a:p>
      </dgm:t>
    </dgm:pt>
    <dgm:pt modelId="{BD947B6E-28F3-41AE-8416-1AE894BCF226}" type="pres">
      <dgm:prSet presAssocID="{CF599187-5EA3-4CED-A3AF-AB4EF3DCE2E2}" presName="hierChild4" presStyleCnt="0"/>
      <dgm:spPr/>
      <dgm:t>
        <a:bodyPr/>
        <a:lstStyle/>
        <a:p>
          <a:endParaRPr lang="zh-TW" altLang="en-US"/>
        </a:p>
      </dgm:t>
    </dgm:pt>
    <dgm:pt modelId="{92C7CF69-EDA3-4605-B279-B25801ECE406}" type="pres">
      <dgm:prSet presAssocID="{CF599187-5EA3-4CED-A3AF-AB4EF3DCE2E2}" presName="hierChild5" presStyleCnt="0"/>
      <dgm:spPr/>
      <dgm:t>
        <a:bodyPr/>
        <a:lstStyle/>
        <a:p>
          <a:endParaRPr lang="zh-TW" altLang="en-US"/>
        </a:p>
      </dgm:t>
    </dgm:pt>
    <dgm:pt modelId="{9807379B-BB99-4344-B129-07A269E87CFE}" type="pres">
      <dgm:prSet presAssocID="{A8D888C0-FB75-4F67-B585-19A2AF3D39B1}" presName="Name37" presStyleLbl="parChTrans1D3" presStyleIdx="10" presStyleCnt="20"/>
      <dgm:spPr/>
      <dgm:t>
        <a:bodyPr/>
        <a:lstStyle/>
        <a:p>
          <a:endParaRPr lang="zh-TW" altLang="en-US"/>
        </a:p>
      </dgm:t>
    </dgm:pt>
    <dgm:pt modelId="{0701054A-51C8-4CA1-A921-4472740E806F}" type="pres">
      <dgm:prSet presAssocID="{A9970994-2E2F-4127-97FE-9A253992FA76}" presName="hierRoot2" presStyleCnt="0">
        <dgm:presLayoutVars>
          <dgm:hierBranch val="init"/>
        </dgm:presLayoutVars>
      </dgm:prSet>
      <dgm:spPr/>
      <dgm:t>
        <a:bodyPr/>
        <a:lstStyle/>
        <a:p>
          <a:endParaRPr lang="zh-TW" altLang="en-US"/>
        </a:p>
      </dgm:t>
    </dgm:pt>
    <dgm:pt modelId="{FEA7C28A-7B57-4B79-8C8D-868F07B841EE}" type="pres">
      <dgm:prSet presAssocID="{A9970994-2E2F-4127-97FE-9A253992FA76}" presName="rootComposite" presStyleCnt="0"/>
      <dgm:spPr/>
      <dgm:t>
        <a:bodyPr/>
        <a:lstStyle/>
        <a:p>
          <a:endParaRPr lang="zh-TW" altLang="en-US"/>
        </a:p>
      </dgm:t>
    </dgm:pt>
    <dgm:pt modelId="{5B9B562E-0DFF-467F-9CE6-6B7E9CE18249}" type="pres">
      <dgm:prSet presAssocID="{A9970994-2E2F-4127-97FE-9A253992FA76}" presName="rootText" presStyleLbl="node3" presStyleIdx="10" presStyleCnt="20">
        <dgm:presLayoutVars>
          <dgm:chPref val="3"/>
        </dgm:presLayoutVars>
      </dgm:prSet>
      <dgm:spPr/>
      <dgm:t>
        <a:bodyPr/>
        <a:lstStyle/>
        <a:p>
          <a:endParaRPr lang="zh-TW" altLang="en-US"/>
        </a:p>
      </dgm:t>
    </dgm:pt>
    <dgm:pt modelId="{7EBB282B-2FF5-4A3B-B770-9055A15A97E8}" type="pres">
      <dgm:prSet presAssocID="{A9970994-2E2F-4127-97FE-9A253992FA76}" presName="rootConnector" presStyleLbl="node3" presStyleIdx="10" presStyleCnt="20"/>
      <dgm:spPr/>
      <dgm:t>
        <a:bodyPr/>
        <a:lstStyle/>
        <a:p>
          <a:endParaRPr lang="zh-TW" altLang="en-US"/>
        </a:p>
      </dgm:t>
    </dgm:pt>
    <dgm:pt modelId="{87717CA3-E55D-43BA-B7A4-0E8D9550C9D9}" type="pres">
      <dgm:prSet presAssocID="{A9970994-2E2F-4127-97FE-9A253992FA76}" presName="hierChild4" presStyleCnt="0"/>
      <dgm:spPr/>
      <dgm:t>
        <a:bodyPr/>
        <a:lstStyle/>
        <a:p>
          <a:endParaRPr lang="zh-TW" altLang="en-US"/>
        </a:p>
      </dgm:t>
    </dgm:pt>
    <dgm:pt modelId="{03AEF5EC-A395-4ACC-9E2C-521EAD650F16}" type="pres">
      <dgm:prSet presAssocID="{A9970994-2E2F-4127-97FE-9A253992FA76}" presName="hierChild5" presStyleCnt="0"/>
      <dgm:spPr/>
      <dgm:t>
        <a:bodyPr/>
        <a:lstStyle/>
        <a:p>
          <a:endParaRPr lang="zh-TW" altLang="en-US"/>
        </a:p>
      </dgm:t>
    </dgm:pt>
    <dgm:pt modelId="{85929CA0-A980-4136-B339-FE3D15495EC9}" type="pres">
      <dgm:prSet presAssocID="{30A41403-19F2-45D5-97AA-68F16988A6F0}" presName="Name37" presStyleLbl="parChTrans1D3" presStyleIdx="11" presStyleCnt="20"/>
      <dgm:spPr/>
      <dgm:t>
        <a:bodyPr/>
        <a:lstStyle/>
        <a:p>
          <a:endParaRPr lang="zh-TW" altLang="en-US"/>
        </a:p>
      </dgm:t>
    </dgm:pt>
    <dgm:pt modelId="{D57E7AAD-3AA9-40F9-8CAC-8447970794C2}" type="pres">
      <dgm:prSet presAssocID="{620A6825-A15F-408A-B4DF-4D1EB690AE3F}" presName="hierRoot2" presStyleCnt="0">
        <dgm:presLayoutVars>
          <dgm:hierBranch val="init"/>
        </dgm:presLayoutVars>
      </dgm:prSet>
      <dgm:spPr/>
      <dgm:t>
        <a:bodyPr/>
        <a:lstStyle/>
        <a:p>
          <a:endParaRPr lang="zh-TW" altLang="en-US"/>
        </a:p>
      </dgm:t>
    </dgm:pt>
    <dgm:pt modelId="{BF34AB8D-E552-44EC-B780-3D1C7954FCA3}" type="pres">
      <dgm:prSet presAssocID="{620A6825-A15F-408A-B4DF-4D1EB690AE3F}" presName="rootComposite" presStyleCnt="0"/>
      <dgm:spPr/>
      <dgm:t>
        <a:bodyPr/>
        <a:lstStyle/>
        <a:p>
          <a:endParaRPr lang="zh-TW" altLang="en-US"/>
        </a:p>
      </dgm:t>
    </dgm:pt>
    <dgm:pt modelId="{C543BF4F-EF3A-4E89-A4F2-6422A2129BE4}" type="pres">
      <dgm:prSet presAssocID="{620A6825-A15F-408A-B4DF-4D1EB690AE3F}" presName="rootText" presStyleLbl="node3" presStyleIdx="11" presStyleCnt="20">
        <dgm:presLayoutVars>
          <dgm:chPref val="3"/>
        </dgm:presLayoutVars>
      </dgm:prSet>
      <dgm:spPr/>
      <dgm:t>
        <a:bodyPr/>
        <a:lstStyle/>
        <a:p>
          <a:endParaRPr lang="zh-TW" altLang="en-US"/>
        </a:p>
      </dgm:t>
    </dgm:pt>
    <dgm:pt modelId="{AA60D7A6-1E44-4E99-9A73-44F4F40B44C8}" type="pres">
      <dgm:prSet presAssocID="{620A6825-A15F-408A-B4DF-4D1EB690AE3F}" presName="rootConnector" presStyleLbl="node3" presStyleIdx="11" presStyleCnt="20"/>
      <dgm:spPr/>
      <dgm:t>
        <a:bodyPr/>
        <a:lstStyle/>
        <a:p>
          <a:endParaRPr lang="zh-TW" altLang="en-US"/>
        </a:p>
      </dgm:t>
    </dgm:pt>
    <dgm:pt modelId="{9A64FA98-5B55-4449-B443-94BECCD24499}" type="pres">
      <dgm:prSet presAssocID="{620A6825-A15F-408A-B4DF-4D1EB690AE3F}" presName="hierChild4" presStyleCnt="0"/>
      <dgm:spPr/>
      <dgm:t>
        <a:bodyPr/>
        <a:lstStyle/>
        <a:p>
          <a:endParaRPr lang="zh-TW" altLang="en-US"/>
        </a:p>
      </dgm:t>
    </dgm:pt>
    <dgm:pt modelId="{6F1571E4-8944-4B36-B5A8-2791359E4F8E}" type="pres">
      <dgm:prSet presAssocID="{620A6825-A15F-408A-B4DF-4D1EB690AE3F}" presName="hierChild5" presStyleCnt="0"/>
      <dgm:spPr/>
      <dgm:t>
        <a:bodyPr/>
        <a:lstStyle/>
        <a:p>
          <a:endParaRPr lang="zh-TW" altLang="en-US"/>
        </a:p>
      </dgm:t>
    </dgm:pt>
    <dgm:pt modelId="{75F51040-677C-407C-BAF1-85BC73E7B84C}" type="pres">
      <dgm:prSet presAssocID="{F4FDD2C5-9C38-4178-8BE1-16D2144AC94A}" presName="Name37" presStyleLbl="parChTrans1D3" presStyleIdx="12" presStyleCnt="20"/>
      <dgm:spPr/>
      <dgm:t>
        <a:bodyPr/>
        <a:lstStyle/>
        <a:p>
          <a:endParaRPr lang="zh-TW" altLang="en-US"/>
        </a:p>
      </dgm:t>
    </dgm:pt>
    <dgm:pt modelId="{C805D5E7-F693-4476-B34E-27DEDC1DFD33}" type="pres">
      <dgm:prSet presAssocID="{08280CD4-71FF-4583-AFA3-3DDFBAEF47A7}" presName="hierRoot2" presStyleCnt="0">
        <dgm:presLayoutVars>
          <dgm:hierBranch val="init"/>
        </dgm:presLayoutVars>
      </dgm:prSet>
      <dgm:spPr/>
      <dgm:t>
        <a:bodyPr/>
        <a:lstStyle/>
        <a:p>
          <a:endParaRPr lang="zh-TW" altLang="en-US"/>
        </a:p>
      </dgm:t>
    </dgm:pt>
    <dgm:pt modelId="{29A397CF-3BDF-4477-A5C4-F7B8172D4B82}" type="pres">
      <dgm:prSet presAssocID="{08280CD4-71FF-4583-AFA3-3DDFBAEF47A7}" presName="rootComposite" presStyleCnt="0"/>
      <dgm:spPr/>
      <dgm:t>
        <a:bodyPr/>
        <a:lstStyle/>
        <a:p>
          <a:endParaRPr lang="zh-TW" altLang="en-US"/>
        </a:p>
      </dgm:t>
    </dgm:pt>
    <dgm:pt modelId="{55B4B98B-F345-4A7F-9511-01E3EFDABB52}" type="pres">
      <dgm:prSet presAssocID="{08280CD4-71FF-4583-AFA3-3DDFBAEF47A7}" presName="rootText" presStyleLbl="node3" presStyleIdx="12" presStyleCnt="20">
        <dgm:presLayoutVars>
          <dgm:chPref val="3"/>
        </dgm:presLayoutVars>
      </dgm:prSet>
      <dgm:spPr/>
      <dgm:t>
        <a:bodyPr/>
        <a:lstStyle/>
        <a:p>
          <a:endParaRPr lang="zh-TW" altLang="en-US"/>
        </a:p>
      </dgm:t>
    </dgm:pt>
    <dgm:pt modelId="{92E3371E-9A42-4756-9EE8-46B99CDDD4C6}" type="pres">
      <dgm:prSet presAssocID="{08280CD4-71FF-4583-AFA3-3DDFBAEF47A7}" presName="rootConnector" presStyleLbl="node3" presStyleIdx="12" presStyleCnt="20"/>
      <dgm:spPr/>
      <dgm:t>
        <a:bodyPr/>
        <a:lstStyle/>
        <a:p>
          <a:endParaRPr lang="zh-TW" altLang="en-US"/>
        </a:p>
      </dgm:t>
    </dgm:pt>
    <dgm:pt modelId="{01E3CF76-82A3-4383-9270-41DE613D827D}" type="pres">
      <dgm:prSet presAssocID="{08280CD4-71FF-4583-AFA3-3DDFBAEF47A7}" presName="hierChild4" presStyleCnt="0"/>
      <dgm:spPr/>
      <dgm:t>
        <a:bodyPr/>
        <a:lstStyle/>
        <a:p>
          <a:endParaRPr lang="zh-TW" altLang="en-US"/>
        </a:p>
      </dgm:t>
    </dgm:pt>
    <dgm:pt modelId="{BBFAB731-BA84-4A8C-92D0-96E46E9CB005}" type="pres">
      <dgm:prSet presAssocID="{08280CD4-71FF-4583-AFA3-3DDFBAEF47A7}" presName="hierChild5" presStyleCnt="0"/>
      <dgm:spPr/>
      <dgm:t>
        <a:bodyPr/>
        <a:lstStyle/>
        <a:p>
          <a:endParaRPr lang="zh-TW" altLang="en-US"/>
        </a:p>
      </dgm:t>
    </dgm:pt>
    <dgm:pt modelId="{F5B13E41-FC07-4338-84CE-35AABAE96290}" type="pres">
      <dgm:prSet presAssocID="{FB23254F-5377-4493-A25D-DC02FA3D2CEA}" presName="hierChild5" presStyleCnt="0"/>
      <dgm:spPr/>
      <dgm:t>
        <a:bodyPr/>
        <a:lstStyle/>
        <a:p>
          <a:endParaRPr lang="zh-TW" altLang="en-US"/>
        </a:p>
      </dgm:t>
    </dgm:pt>
    <dgm:pt modelId="{5A40E0FD-B85C-42DB-BCE1-F2F6D6C9BBB2}" type="pres">
      <dgm:prSet presAssocID="{AA6C4611-D945-493E-A9A7-484359D2079F}" presName="Name37" presStyleLbl="parChTrans1D2" presStyleIdx="3" presStyleCnt="6"/>
      <dgm:spPr/>
      <dgm:t>
        <a:bodyPr/>
        <a:lstStyle/>
        <a:p>
          <a:endParaRPr lang="zh-TW" altLang="en-US"/>
        </a:p>
      </dgm:t>
    </dgm:pt>
    <dgm:pt modelId="{693DD26F-C91B-4535-BE24-FC3B381BFA5B}" type="pres">
      <dgm:prSet presAssocID="{95D2628C-CBF1-4200-A337-29106AD55C99}" presName="hierRoot2" presStyleCnt="0">
        <dgm:presLayoutVars>
          <dgm:hierBranch val="init"/>
        </dgm:presLayoutVars>
      </dgm:prSet>
      <dgm:spPr/>
      <dgm:t>
        <a:bodyPr/>
        <a:lstStyle/>
        <a:p>
          <a:endParaRPr lang="zh-TW" altLang="en-US"/>
        </a:p>
      </dgm:t>
    </dgm:pt>
    <dgm:pt modelId="{1E27B7EB-42F8-41F5-BAA1-89939745F911}" type="pres">
      <dgm:prSet presAssocID="{95D2628C-CBF1-4200-A337-29106AD55C99}" presName="rootComposite" presStyleCnt="0"/>
      <dgm:spPr/>
      <dgm:t>
        <a:bodyPr/>
        <a:lstStyle/>
        <a:p>
          <a:endParaRPr lang="zh-TW" altLang="en-US"/>
        </a:p>
      </dgm:t>
    </dgm:pt>
    <dgm:pt modelId="{931EFC54-015E-4A5B-B6CC-D07700753A84}" type="pres">
      <dgm:prSet presAssocID="{95D2628C-CBF1-4200-A337-29106AD55C99}" presName="rootText" presStyleLbl="node2" presStyleIdx="3" presStyleCnt="6">
        <dgm:presLayoutVars>
          <dgm:chPref val="3"/>
        </dgm:presLayoutVars>
      </dgm:prSet>
      <dgm:spPr/>
      <dgm:t>
        <a:bodyPr/>
        <a:lstStyle/>
        <a:p>
          <a:endParaRPr lang="zh-TW" altLang="en-US"/>
        </a:p>
      </dgm:t>
    </dgm:pt>
    <dgm:pt modelId="{4DA0659A-7F05-44B2-BA31-84DC5DE5577C}" type="pres">
      <dgm:prSet presAssocID="{95D2628C-CBF1-4200-A337-29106AD55C99}" presName="rootConnector" presStyleLbl="node2" presStyleIdx="3" presStyleCnt="6"/>
      <dgm:spPr/>
      <dgm:t>
        <a:bodyPr/>
        <a:lstStyle/>
        <a:p>
          <a:endParaRPr lang="zh-TW" altLang="en-US"/>
        </a:p>
      </dgm:t>
    </dgm:pt>
    <dgm:pt modelId="{3726E15B-4037-4C2F-AEF5-123510A5BD8C}" type="pres">
      <dgm:prSet presAssocID="{95D2628C-CBF1-4200-A337-29106AD55C99}" presName="hierChild4" presStyleCnt="0"/>
      <dgm:spPr/>
      <dgm:t>
        <a:bodyPr/>
        <a:lstStyle/>
        <a:p>
          <a:endParaRPr lang="zh-TW" altLang="en-US"/>
        </a:p>
      </dgm:t>
    </dgm:pt>
    <dgm:pt modelId="{B8C45903-AF7D-4E3B-8379-50EB93A814F2}" type="pres">
      <dgm:prSet presAssocID="{5E4B6286-4ADD-45EB-83BA-E4E5AEF16470}" presName="Name37" presStyleLbl="parChTrans1D3" presStyleIdx="13" presStyleCnt="20"/>
      <dgm:spPr/>
      <dgm:t>
        <a:bodyPr/>
        <a:lstStyle/>
        <a:p>
          <a:endParaRPr lang="zh-TW" altLang="en-US"/>
        </a:p>
      </dgm:t>
    </dgm:pt>
    <dgm:pt modelId="{B22D0F89-1AA0-40EB-BA79-FBF3315F9CCD}" type="pres">
      <dgm:prSet presAssocID="{4BB2D3E3-A0AC-4A62-9D3C-45E2BB74AED0}" presName="hierRoot2" presStyleCnt="0">
        <dgm:presLayoutVars>
          <dgm:hierBranch val="init"/>
        </dgm:presLayoutVars>
      </dgm:prSet>
      <dgm:spPr/>
      <dgm:t>
        <a:bodyPr/>
        <a:lstStyle/>
        <a:p>
          <a:endParaRPr lang="zh-TW" altLang="en-US"/>
        </a:p>
      </dgm:t>
    </dgm:pt>
    <dgm:pt modelId="{6BB65492-C270-4701-9EAA-C243CDCD1381}" type="pres">
      <dgm:prSet presAssocID="{4BB2D3E3-A0AC-4A62-9D3C-45E2BB74AED0}" presName="rootComposite" presStyleCnt="0"/>
      <dgm:spPr/>
      <dgm:t>
        <a:bodyPr/>
        <a:lstStyle/>
        <a:p>
          <a:endParaRPr lang="zh-TW" altLang="en-US"/>
        </a:p>
      </dgm:t>
    </dgm:pt>
    <dgm:pt modelId="{29363529-6350-4CD4-968A-21447961456D}" type="pres">
      <dgm:prSet presAssocID="{4BB2D3E3-A0AC-4A62-9D3C-45E2BB74AED0}" presName="rootText" presStyleLbl="node3" presStyleIdx="13" presStyleCnt="20">
        <dgm:presLayoutVars>
          <dgm:chPref val="3"/>
        </dgm:presLayoutVars>
      </dgm:prSet>
      <dgm:spPr/>
      <dgm:t>
        <a:bodyPr/>
        <a:lstStyle/>
        <a:p>
          <a:endParaRPr lang="zh-TW" altLang="en-US"/>
        </a:p>
      </dgm:t>
    </dgm:pt>
    <dgm:pt modelId="{3B6E204F-0A40-4043-93FE-4E36D360A3ED}" type="pres">
      <dgm:prSet presAssocID="{4BB2D3E3-A0AC-4A62-9D3C-45E2BB74AED0}" presName="rootConnector" presStyleLbl="node3" presStyleIdx="13" presStyleCnt="20"/>
      <dgm:spPr/>
      <dgm:t>
        <a:bodyPr/>
        <a:lstStyle/>
        <a:p>
          <a:endParaRPr lang="zh-TW" altLang="en-US"/>
        </a:p>
      </dgm:t>
    </dgm:pt>
    <dgm:pt modelId="{2DF4731F-E6BA-46CB-91FE-45CE426ED3DE}" type="pres">
      <dgm:prSet presAssocID="{4BB2D3E3-A0AC-4A62-9D3C-45E2BB74AED0}" presName="hierChild4" presStyleCnt="0"/>
      <dgm:spPr/>
      <dgm:t>
        <a:bodyPr/>
        <a:lstStyle/>
        <a:p>
          <a:endParaRPr lang="zh-TW" altLang="en-US"/>
        </a:p>
      </dgm:t>
    </dgm:pt>
    <dgm:pt modelId="{DE4760B7-B65F-4E75-AC00-F9C2BF7756A5}" type="pres">
      <dgm:prSet presAssocID="{4BB2D3E3-A0AC-4A62-9D3C-45E2BB74AED0}" presName="hierChild5" presStyleCnt="0"/>
      <dgm:spPr/>
      <dgm:t>
        <a:bodyPr/>
        <a:lstStyle/>
        <a:p>
          <a:endParaRPr lang="zh-TW" altLang="en-US"/>
        </a:p>
      </dgm:t>
    </dgm:pt>
    <dgm:pt modelId="{BDE2272F-C39A-4CEE-B3F3-855E1F2BF1B5}" type="pres">
      <dgm:prSet presAssocID="{0F72800E-BB02-4525-A86E-F4B96A235CDA}" presName="Name37" presStyleLbl="parChTrans1D3" presStyleIdx="14" presStyleCnt="20"/>
      <dgm:spPr/>
      <dgm:t>
        <a:bodyPr/>
        <a:lstStyle/>
        <a:p>
          <a:endParaRPr lang="zh-TW" altLang="en-US"/>
        </a:p>
      </dgm:t>
    </dgm:pt>
    <dgm:pt modelId="{3330479B-0C50-46A6-BC3A-7139BEA969BF}" type="pres">
      <dgm:prSet presAssocID="{4528D6D0-F2EE-4287-AF78-1524023E2103}" presName="hierRoot2" presStyleCnt="0">
        <dgm:presLayoutVars>
          <dgm:hierBranch val="init"/>
        </dgm:presLayoutVars>
      </dgm:prSet>
      <dgm:spPr/>
      <dgm:t>
        <a:bodyPr/>
        <a:lstStyle/>
        <a:p>
          <a:endParaRPr lang="zh-TW" altLang="en-US"/>
        </a:p>
      </dgm:t>
    </dgm:pt>
    <dgm:pt modelId="{3B6C790F-F96B-47BC-B21C-BD0D5CB5FB85}" type="pres">
      <dgm:prSet presAssocID="{4528D6D0-F2EE-4287-AF78-1524023E2103}" presName="rootComposite" presStyleCnt="0"/>
      <dgm:spPr/>
      <dgm:t>
        <a:bodyPr/>
        <a:lstStyle/>
        <a:p>
          <a:endParaRPr lang="zh-TW" altLang="en-US"/>
        </a:p>
      </dgm:t>
    </dgm:pt>
    <dgm:pt modelId="{8731AF2C-61BD-4FBF-B4AB-59C1B185DE5C}" type="pres">
      <dgm:prSet presAssocID="{4528D6D0-F2EE-4287-AF78-1524023E2103}" presName="rootText" presStyleLbl="node3" presStyleIdx="14" presStyleCnt="20">
        <dgm:presLayoutVars>
          <dgm:chPref val="3"/>
        </dgm:presLayoutVars>
      </dgm:prSet>
      <dgm:spPr/>
      <dgm:t>
        <a:bodyPr/>
        <a:lstStyle/>
        <a:p>
          <a:endParaRPr lang="zh-TW" altLang="en-US"/>
        </a:p>
      </dgm:t>
    </dgm:pt>
    <dgm:pt modelId="{58C2A617-BEA6-4FD1-A5C8-67DAEB4D6D4B}" type="pres">
      <dgm:prSet presAssocID="{4528D6D0-F2EE-4287-AF78-1524023E2103}" presName="rootConnector" presStyleLbl="node3" presStyleIdx="14" presStyleCnt="20"/>
      <dgm:spPr/>
      <dgm:t>
        <a:bodyPr/>
        <a:lstStyle/>
        <a:p>
          <a:endParaRPr lang="zh-TW" altLang="en-US"/>
        </a:p>
      </dgm:t>
    </dgm:pt>
    <dgm:pt modelId="{AFCD55A6-5606-4D84-9F0C-310DCE3F1CED}" type="pres">
      <dgm:prSet presAssocID="{4528D6D0-F2EE-4287-AF78-1524023E2103}" presName="hierChild4" presStyleCnt="0"/>
      <dgm:spPr/>
      <dgm:t>
        <a:bodyPr/>
        <a:lstStyle/>
        <a:p>
          <a:endParaRPr lang="zh-TW" altLang="en-US"/>
        </a:p>
      </dgm:t>
    </dgm:pt>
    <dgm:pt modelId="{034188B4-1563-4F49-8F79-BEBF26747FF4}" type="pres">
      <dgm:prSet presAssocID="{4528D6D0-F2EE-4287-AF78-1524023E2103}" presName="hierChild5" presStyleCnt="0"/>
      <dgm:spPr/>
      <dgm:t>
        <a:bodyPr/>
        <a:lstStyle/>
        <a:p>
          <a:endParaRPr lang="zh-TW" altLang="en-US"/>
        </a:p>
      </dgm:t>
    </dgm:pt>
    <dgm:pt modelId="{647BAA37-0D7E-4069-B848-F575BF7F5B5B}" type="pres">
      <dgm:prSet presAssocID="{43511AA2-9FF6-40F9-870B-0CA13EC2C8B6}" presName="Name37" presStyleLbl="parChTrans1D3" presStyleIdx="15" presStyleCnt="20"/>
      <dgm:spPr/>
      <dgm:t>
        <a:bodyPr/>
        <a:lstStyle/>
        <a:p>
          <a:endParaRPr lang="zh-TW" altLang="en-US"/>
        </a:p>
      </dgm:t>
    </dgm:pt>
    <dgm:pt modelId="{B2B03933-7C7F-4984-B3B7-E8A36C1C006B}" type="pres">
      <dgm:prSet presAssocID="{0F0D5532-E565-4DED-B14A-4176464C8C39}" presName="hierRoot2" presStyleCnt="0">
        <dgm:presLayoutVars>
          <dgm:hierBranch val="init"/>
        </dgm:presLayoutVars>
      </dgm:prSet>
      <dgm:spPr/>
      <dgm:t>
        <a:bodyPr/>
        <a:lstStyle/>
        <a:p>
          <a:endParaRPr lang="zh-TW" altLang="en-US"/>
        </a:p>
      </dgm:t>
    </dgm:pt>
    <dgm:pt modelId="{A50CC237-DEF5-4E5B-84CA-481FC6E46287}" type="pres">
      <dgm:prSet presAssocID="{0F0D5532-E565-4DED-B14A-4176464C8C39}" presName="rootComposite" presStyleCnt="0"/>
      <dgm:spPr/>
      <dgm:t>
        <a:bodyPr/>
        <a:lstStyle/>
        <a:p>
          <a:endParaRPr lang="zh-TW" altLang="en-US"/>
        </a:p>
      </dgm:t>
    </dgm:pt>
    <dgm:pt modelId="{EB6771C4-05CF-42A4-9AC3-0A7AE0926BB7}" type="pres">
      <dgm:prSet presAssocID="{0F0D5532-E565-4DED-B14A-4176464C8C39}" presName="rootText" presStyleLbl="node3" presStyleIdx="15" presStyleCnt="20">
        <dgm:presLayoutVars>
          <dgm:chPref val="3"/>
        </dgm:presLayoutVars>
      </dgm:prSet>
      <dgm:spPr/>
      <dgm:t>
        <a:bodyPr/>
        <a:lstStyle/>
        <a:p>
          <a:endParaRPr lang="zh-TW" altLang="en-US"/>
        </a:p>
      </dgm:t>
    </dgm:pt>
    <dgm:pt modelId="{A9F69747-107F-437C-9A95-590B75C3C5E9}" type="pres">
      <dgm:prSet presAssocID="{0F0D5532-E565-4DED-B14A-4176464C8C39}" presName="rootConnector" presStyleLbl="node3" presStyleIdx="15" presStyleCnt="20"/>
      <dgm:spPr/>
      <dgm:t>
        <a:bodyPr/>
        <a:lstStyle/>
        <a:p>
          <a:endParaRPr lang="zh-TW" altLang="en-US"/>
        </a:p>
      </dgm:t>
    </dgm:pt>
    <dgm:pt modelId="{9E023EB3-702B-49C4-ACF1-EF23B11A5ECD}" type="pres">
      <dgm:prSet presAssocID="{0F0D5532-E565-4DED-B14A-4176464C8C39}" presName="hierChild4" presStyleCnt="0"/>
      <dgm:spPr/>
      <dgm:t>
        <a:bodyPr/>
        <a:lstStyle/>
        <a:p>
          <a:endParaRPr lang="zh-TW" altLang="en-US"/>
        </a:p>
      </dgm:t>
    </dgm:pt>
    <dgm:pt modelId="{BD243A3D-380A-49CC-A147-710C0ECFE4C2}" type="pres">
      <dgm:prSet presAssocID="{0F0D5532-E565-4DED-B14A-4176464C8C39}" presName="hierChild5" presStyleCnt="0"/>
      <dgm:spPr/>
      <dgm:t>
        <a:bodyPr/>
        <a:lstStyle/>
        <a:p>
          <a:endParaRPr lang="zh-TW" altLang="en-US"/>
        </a:p>
      </dgm:t>
    </dgm:pt>
    <dgm:pt modelId="{688EE34E-AE57-43A3-8F71-EDCE4A1338BC}" type="pres">
      <dgm:prSet presAssocID="{999F567D-8816-4700-871F-BD46D9C97C21}" presName="Name37" presStyleLbl="parChTrans1D3" presStyleIdx="16" presStyleCnt="20"/>
      <dgm:spPr/>
      <dgm:t>
        <a:bodyPr/>
        <a:lstStyle/>
        <a:p>
          <a:endParaRPr lang="zh-TW" altLang="en-US"/>
        </a:p>
      </dgm:t>
    </dgm:pt>
    <dgm:pt modelId="{E7E9F3CE-0BB9-416F-8E60-E69177F461D7}" type="pres">
      <dgm:prSet presAssocID="{67071A3C-1770-4380-86F0-CAE8ECB500C5}" presName="hierRoot2" presStyleCnt="0">
        <dgm:presLayoutVars>
          <dgm:hierBranch val="init"/>
        </dgm:presLayoutVars>
      </dgm:prSet>
      <dgm:spPr/>
      <dgm:t>
        <a:bodyPr/>
        <a:lstStyle/>
        <a:p>
          <a:endParaRPr lang="zh-TW" altLang="en-US"/>
        </a:p>
      </dgm:t>
    </dgm:pt>
    <dgm:pt modelId="{46BC8FE3-8214-4FC8-A01E-47A3989A1A8F}" type="pres">
      <dgm:prSet presAssocID="{67071A3C-1770-4380-86F0-CAE8ECB500C5}" presName="rootComposite" presStyleCnt="0"/>
      <dgm:spPr/>
      <dgm:t>
        <a:bodyPr/>
        <a:lstStyle/>
        <a:p>
          <a:endParaRPr lang="zh-TW" altLang="en-US"/>
        </a:p>
      </dgm:t>
    </dgm:pt>
    <dgm:pt modelId="{EECC25CC-733D-4AF2-BC1C-E0D70F71468C}" type="pres">
      <dgm:prSet presAssocID="{67071A3C-1770-4380-86F0-CAE8ECB500C5}" presName="rootText" presStyleLbl="node3" presStyleIdx="16" presStyleCnt="20">
        <dgm:presLayoutVars>
          <dgm:chPref val="3"/>
        </dgm:presLayoutVars>
      </dgm:prSet>
      <dgm:spPr/>
      <dgm:t>
        <a:bodyPr/>
        <a:lstStyle/>
        <a:p>
          <a:endParaRPr lang="zh-TW" altLang="en-US"/>
        </a:p>
      </dgm:t>
    </dgm:pt>
    <dgm:pt modelId="{56D37B15-619A-432C-8C1E-1E1E7CB37785}" type="pres">
      <dgm:prSet presAssocID="{67071A3C-1770-4380-86F0-CAE8ECB500C5}" presName="rootConnector" presStyleLbl="node3" presStyleIdx="16" presStyleCnt="20"/>
      <dgm:spPr/>
      <dgm:t>
        <a:bodyPr/>
        <a:lstStyle/>
        <a:p>
          <a:endParaRPr lang="zh-TW" altLang="en-US"/>
        </a:p>
      </dgm:t>
    </dgm:pt>
    <dgm:pt modelId="{BD3F28E0-EA96-4887-BC33-A34A0D9BF3A6}" type="pres">
      <dgm:prSet presAssocID="{67071A3C-1770-4380-86F0-CAE8ECB500C5}" presName="hierChild4" presStyleCnt="0"/>
      <dgm:spPr/>
      <dgm:t>
        <a:bodyPr/>
        <a:lstStyle/>
        <a:p>
          <a:endParaRPr lang="zh-TW" altLang="en-US"/>
        </a:p>
      </dgm:t>
    </dgm:pt>
    <dgm:pt modelId="{0FD785B0-9896-431D-8F33-B2CC5DF9734E}" type="pres">
      <dgm:prSet presAssocID="{67071A3C-1770-4380-86F0-CAE8ECB500C5}" presName="hierChild5" presStyleCnt="0"/>
      <dgm:spPr/>
      <dgm:t>
        <a:bodyPr/>
        <a:lstStyle/>
        <a:p>
          <a:endParaRPr lang="zh-TW" altLang="en-US"/>
        </a:p>
      </dgm:t>
    </dgm:pt>
    <dgm:pt modelId="{2C54435C-1F03-41A2-B160-B86879A69263}" type="pres">
      <dgm:prSet presAssocID="{95D2628C-CBF1-4200-A337-29106AD55C99}" presName="hierChild5" presStyleCnt="0"/>
      <dgm:spPr/>
      <dgm:t>
        <a:bodyPr/>
        <a:lstStyle/>
        <a:p>
          <a:endParaRPr lang="zh-TW" altLang="en-US"/>
        </a:p>
      </dgm:t>
    </dgm:pt>
    <dgm:pt modelId="{30C60393-FAF0-44AE-BC40-9181A4FA719C}" type="pres">
      <dgm:prSet presAssocID="{073DF23E-0E89-4A50-8A4D-1E10C6C1D3C2}" presName="Name37" presStyleLbl="parChTrans1D2" presStyleIdx="4" presStyleCnt="6"/>
      <dgm:spPr/>
      <dgm:t>
        <a:bodyPr/>
        <a:lstStyle/>
        <a:p>
          <a:endParaRPr lang="zh-TW" altLang="en-US"/>
        </a:p>
      </dgm:t>
    </dgm:pt>
    <dgm:pt modelId="{EF3D5A07-78B3-41C1-B8D4-2E7DA4F857A0}" type="pres">
      <dgm:prSet presAssocID="{1753701E-1641-4B7B-A8CA-1BDBDB33F5EB}" presName="hierRoot2" presStyleCnt="0">
        <dgm:presLayoutVars>
          <dgm:hierBranch val="init"/>
        </dgm:presLayoutVars>
      </dgm:prSet>
      <dgm:spPr/>
      <dgm:t>
        <a:bodyPr/>
        <a:lstStyle/>
        <a:p>
          <a:endParaRPr lang="zh-TW" altLang="en-US"/>
        </a:p>
      </dgm:t>
    </dgm:pt>
    <dgm:pt modelId="{93BF8710-DBE4-4F2B-9761-FCCDE041572D}" type="pres">
      <dgm:prSet presAssocID="{1753701E-1641-4B7B-A8CA-1BDBDB33F5EB}" presName="rootComposite" presStyleCnt="0"/>
      <dgm:spPr/>
      <dgm:t>
        <a:bodyPr/>
        <a:lstStyle/>
        <a:p>
          <a:endParaRPr lang="zh-TW" altLang="en-US"/>
        </a:p>
      </dgm:t>
    </dgm:pt>
    <dgm:pt modelId="{4E01513C-361C-42F0-AC33-31D8542FF841}" type="pres">
      <dgm:prSet presAssocID="{1753701E-1641-4B7B-A8CA-1BDBDB33F5EB}" presName="rootText" presStyleLbl="node2" presStyleIdx="4" presStyleCnt="6" custScaleX="120907">
        <dgm:presLayoutVars>
          <dgm:chPref val="3"/>
        </dgm:presLayoutVars>
      </dgm:prSet>
      <dgm:spPr/>
      <dgm:t>
        <a:bodyPr/>
        <a:lstStyle/>
        <a:p>
          <a:endParaRPr lang="zh-TW" altLang="en-US"/>
        </a:p>
      </dgm:t>
    </dgm:pt>
    <dgm:pt modelId="{F48CEFB5-AE71-43D9-9617-65F9917F4FE0}" type="pres">
      <dgm:prSet presAssocID="{1753701E-1641-4B7B-A8CA-1BDBDB33F5EB}" presName="rootConnector" presStyleLbl="node2" presStyleIdx="4" presStyleCnt="6"/>
      <dgm:spPr/>
      <dgm:t>
        <a:bodyPr/>
        <a:lstStyle/>
        <a:p>
          <a:endParaRPr lang="zh-TW" altLang="en-US"/>
        </a:p>
      </dgm:t>
    </dgm:pt>
    <dgm:pt modelId="{62DB6C15-48F1-47D5-9703-46CBB86D8CAD}" type="pres">
      <dgm:prSet presAssocID="{1753701E-1641-4B7B-A8CA-1BDBDB33F5EB}" presName="hierChild4" presStyleCnt="0"/>
      <dgm:spPr/>
      <dgm:t>
        <a:bodyPr/>
        <a:lstStyle/>
        <a:p>
          <a:endParaRPr lang="zh-TW" altLang="en-US"/>
        </a:p>
      </dgm:t>
    </dgm:pt>
    <dgm:pt modelId="{E2C71FE6-81A4-4C3B-A172-FF69B2D12EAC}" type="pres">
      <dgm:prSet presAssocID="{EFDFEEB0-3FEA-4091-AD63-9B31DD33C6A1}" presName="Name37" presStyleLbl="parChTrans1D3" presStyleIdx="17" presStyleCnt="20"/>
      <dgm:spPr/>
      <dgm:t>
        <a:bodyPr/>
        <a:lstStyle/>
        <a:p>
          <a:endParaRPr lang="zh-TW" altLang="en-US"/>
        </a:p>
      </dgm:t>
    </dgm:pt>
    <dgm:pt modelId="{B03AFD03-D9AE-454F-96CB-87FA09DD5DCE}" type="pres">
      <dgm:prSet presAssocID="{EE13C5B3-20AE-4E81-91EB-E38D29578994}" presName="hierRoot2" presStyleCnt="0">
        <dgm:presLayoutVars>
          <dgm:hierBranch val="init"/>
        </dgm:presLayoutVars>
      </dgm:prSet>
      <dgm:spPr/>
    </dgm:pt>
    <dgm:pt modelId="{4230BFF5-AAA1-4258-82CD-1340D134D87C}" type="pres">
      <dgm:prSet presAssocID="{EE13C5B3-20AE-4E81-91EB-E38D29578994}" presName="rootComposite" presStyleCnt="0"/>
      <dgm:spPr/>
    </dgm:pt>
    <dgm:pt modelId="{A0B77088-A48D-4FCD-AD7A-74CDC2B71BCA}" type="pres">
      <dgm:prSet presAssocID="{EE13C5B3-20AE-4E81-91EB-E38D29578994}" presName="rootText" presStyleLbl="node3" presStyleIdx="17" presStyleCnt="20">
        <dgm:presLayoutVars>
          <dgm:chPref val="3"/>
        </dgm:presLayoutVars>
      </dgm:prSet>
      <dgm:spPr/>
      <dgm:t>
        <a:bodyPr/>
        <a:lstStyle/>
        <a:p>
          <a:endParaRPr lang="zh-TW" altLang="en-US"/>
        </a:p>
      </dgm:t>
    </dgm:pt>
    <dgm:pt modelId="{03C1B84D-B465-4E3C-960E-1A887528BA17}" type="pres">
      <dgm:prSet presAssocID="{EE13C5B3-20AE-4E81-91EB-E38D29578994}" presName="rootConnector" presStyleLbl="node3" presStyleIdx="17" presStyleCnt="20"/>
      <dgm:spPr/>
      <dgm:t>
        <a:bodyPr/>
        <a:lstStyle/>
        <a:p>
          <a:endParaRPr lang="zh-TW" altLang="en-US"/>
        </a:p>
      </dgm:t>
    </dgm:pt>
    <dgm:pt modelId="{4057FAE4-227D-41EF-9D9B-554C0F23B902}" type="pres">
      <dgm:prSet presAssocID="{EE13C5B3-20AE-4E81-91EB-E38D29578994}" presName="hierChild4" presStyleCnt="0"/>
      <dgm:spPr/>
    </dgm:pt>
    <dgm:pt modelId="{BD70B354-14F0-4A8D-81E1-5D2A1A4FFE76}" type="pres">
      <dgm:prSet presAssocID="{EE13C5B3-20AE-4E81-91EB-E38D29578994}" presName="hierChild5" presStyleCnt="0"/>
      <dgm:spPr/>
    </dgm:pt>
    <dgm:pt modelId="{F2B40B8A-C09A-4BC4-8278-399DA43F5B10}" type="pres">
      <dgm:prSet presAssocID="{1753701E-1641-4B7B-A8CA-1BDBDB33F5EB}" presName="hierChild5" presStyleCnt="0"/>
      <dgm:spPr/>
      <dgm:t>
        <a:bodyPr/>
        <a:lstStyle/>
        <a:p>
          <a:endParaRPr lang="zh-TW" altLang="en-US"/>
        </a:p>
      </dgm:t>
    </dgm:pt>
    <dgm:pt modelId="{7EE055B0-3002-4754-9249-933807C7B428}" type="pres">
      <dgm:prSet presAssocID="{B052D33F-3D35-4304-AE9F-EDCD6CA5DE6B}" presName="Name37" presStyleLbl="parChTrans1D2" presStyleIdx="5" presStyleCnt="6"/>
      <dgm:spPr/>
      <dgm:t>
        <a:bodyPr/>
        <a:lstStyle/>
        <a:p>
          <a:endParaRPr lang="zh-TW" altLang="en-US"/>
        </a:p>
      </dgm:t>
    </dgm:pt>
    <dgm:pt modelId="{24374561-6725-4C8A-91C7-E49E5D15C037}" type="pres">
      <dgm:prSet presAssocID="{A0373E75-5942-4224-AB0C-C1E431EE8BA6}" presName="hierRoot2" presStyleCnt="0">
        <dgm:presLayoutVars>
          <dgm:hierBranch val="init"/>
        </dgm:presLayoutVars>
      </dgm:prSet>
      <dgm:spPr/>
      <dgm:t>
        <a:bodyPr/>
        <a:lstStyle/>
        <a:p>
          <a:endParaRPr lang="zh-TW" altLang="en-US"/>
        </a:p>
      </dgm:t>
    </dgm:pt>
    <dgm:pt modelId="{D96FDA45-4D59-4038-964D-E1023783CC0F}" type="pres">
      <dgm:prSet presAssocID="{A0373E75-5942-4224-AB0C-C1E431EE8BA6}" presName="rootComposite" presStyleCnt="0"/>
      <dgm:spPr/>
      <dgm:t>
        <a:bodyPr/>
        <a:lstStyle/>
        <a:p>
          <a:endParaRPr lang="zh-TW" altLang="en-US"/>
        </a:p>
      </dgm:t>
    </dgm:pt>
    <dgm:pt modelId="{75745FA7-3EF0-445B-B6F5-2BB3750C6D79}" type="pres">
      <dgm:prSet presAssocID="{A0373E75-5942-4224-AB0C-C1E431EE8BA6}" presName="rootText" presStyleLbl="node2" presStyleIdx="5" presStyleCnt="6">
        <dgm:presLayoutVars>
          <dgm:chPref val="3"/>
        </dgm:presLayoutVars>
      </dgm:prSet>
      <dgm:spPr/>
      <dgm:t>
        <a:bodyPr/>
        <a:lstStyle/>
        <a:p>
          <a:endParaRPr lang="zh-TW" altLang="en-US"/>
        </a:p>
      </dgm:t>
    </dgm:pt>
    <dgm:pt modelId="{E3ADB889-D301-4825-B8D9-9547EEB41D37}" type="pres">
      <dgm:prSet presAssocID="{A0373E75-5942-4224-AB0C-C1E431EE8BA6}" presName="rootConnector" presStyleLbl="node2" presStyleIdx="5" presStyleCnt="6"/>
      <dgm:spPr/>
      <dgm:t>
        <a:bodyPr/>
        <a:lstStyle/>
        <a:p>
          <a:endParaRPr lang="zh-TW" altLang="en-US"/>
        </a:p>
      </dgm:t>
    </dgm:pt>
    <dgm:pt modelId="{79C43849-9AE6-4354-B1B6-28D5397ACD18}" type="pres">
      <dgm:prSet presAssocID="{A0373E75-5942-4224-AB0C-C1E431EE8BA6}" presName="hierChild4" presStyleCnt="0"/>
      <dgm:spPr/>
      <dgm:t>
        <a:bodyPr/>
        <a:lstStyle/>
        <a:p>
          <a:endParaRPr lang="zh-TW" altLang="en-US"/>
        </a:p>
      </dgm:t>
    </dgm:pt>
    <dgm:pt modelId="{8867554D-836C-40BB-B80B-D846A0E17008}" type="pres">
      <dgm:prSet presAssocID="{A26C7880-E330-40F2-8301-F8690E3C6E6C}" presName="Name37" presStyleLbl="parChTrans1D3" presStyleIdx="18" presStyleCnt="20"/>
      <dgm:spPr/>
      <dgm:t>
        <a:bodyPr/>
        <a:lstStyle/>
        <a:p>
          <a:endParaRPr lang="zh-TW" altLang="en-US"/>
        </a:p>
      </dgm:t>
    </dgm:pt>
    <dgm:pt modelId="{C244E8FB-0662-4065-984B-EE6E325AC0BE}" type="pres">
      <dgm:prSet presAssocID="{81EFE2C8-DCE3-4C42-959A-2C6C77808C6C}" presName="hierRoot2" presStyleCnt="0">
        <dgm:presLayoutVars>
          <dgm:hierBranch val="init"/>
        </dgm:presLayoutVars>
      </dgm:prSet>
      <dgm:spPr/>
      <dgm:t>
        <a:bodyPr/>
        <a:lstStyle/>
        <a:p>
          <a:endParaRPr lang="zh-TW" altLang="en-US"/>
        </a:p>
      </dgm:t>
    </dgm:pt>
    <dgm:pt modelId="{423B6872-ACCD-4348-98B7-7D7081089F4C}" type="pres">
      <dgm:prSet presAssocID="{81EFE2C8-DCE3-4C42-959A-2C6C77808C6C}" presName="rootComposite" presStyleCnt="0"/>
      <dgm:spPr/>
      <dgm:t>
        <a:bodyPr/>
        <a:lstStyle/>
        <a:p>
          <a:endParaRPr lang="zh-TW" altLang="en-US"/>
        </a:p>
      </dgm:t>
    </dgm:pt>
    <dgm:pt modelId="{2FEF86BC-BD82-4472-913D-572E3ED58EB2}" type="pres">
      <dgm:prSet presAssocID="{81EFE2C8-DCE3-4C42-959A-2C6C77808C6C}" presName="rootText" presStyleLbl="node3" presStyleIdx="18" presStyleCnt="20" custScaleX="128261">
        <dgm:presLayoutVars>
          <dgm:chPref val="3"/>
        </dgm:presLayoutVars>
      </dgm:prSet>
      <dgm:spPr/>
      <dgm:t>
        <a:bodyPr/>
        <a:lstStyle/>
        <a:p>
          <a:endParaRPr lang="zh-TW" altLang="en-US"/>
        </a:p>
      </dgm:t>
    </dgm:pt>
    <dgm:pt modelId="{B2C4F030-F91A-4587-9BAE-C62CA95CB358}" type="pres">
      <dgm:prSet presAssocID="{81EFE2C8-DCE3-4C42-959A-2C6C77808C6C}" presName="rootConnector" presStyleLbl="node3" presStyleIdx="18" presStyleCnt="20"/>
      <dgm:spPr/>
      <dgm:t>
        <a:bodyPr/>
        <a:lstStyle/>
        <a:p>
          <a:endParaRPr lang="zh-TW" altLang="en-US"/>
        </a:p>
      </dgm:t>
    </dgm:pt>
    <dgm:pt modelId="{53809E29-628E-4304-8BC0-5817FA2BB42A}" type="pres">
      <dgm:prSet presAssocID="{81EFE2C8-DCE3-4C42-959A-2C6C77808C6C}" presName="hierChild4" presStyleCnt="0"/>
      <dgm:spPr/>
      <dgm:t>
        <a:bodyPr/>
        <a:lstStyle/>
        <a:p>
          <a:endParaRPr lang="zh-TW" altLang="en-US"/>
        </a:p>
      </dgm:t>
    </dgm:pt>
    <dgm:pt modelId="{A09080E9-DD76-4BE7-ADC1-E4F6B951FF4E}" type="pres">
      <dgm:prSet presAssocID="{81EFE2C8-DCE3-4C42-959A-2C6C77808C6C}" presName="hierChild5" presStyleCnt="0"/>
      <dgm:spPr/>
      <dgm:t>
        <a:bodyPr/>
        <a:lstStyle/>
        <a:p>
          <a:endParaRPr lang="zh-TW" altLang="en-US"/>
        </a:p>
      </dgm:t>
    </dgm:pt>
    <dgm:pt modelId="{11C40ACE-EDF1-4560-BDAF-B9FD7993D59C}" type="pres">
      <dgm:prSet presAssocID="{DAB373BB-3F01-465E-A65F-95DE888CADCC}" presName="Name37" presStyleLbl="parChTrans1D3" presStyleIdx="19" presStyleCnt="20"/>
      <dgm:spPr/>
      <dgm:t>
        <a:bodyPr/>
        <a:lstStyle/>
        <a:p>
          <a:endParaRPr lang="zh-TW" altLang="en-US"/>
        </a:p>
      </dgm:t>
    </dgm:pt>
    <dgm:pt modelId="{A8786091-EB2A-40A6-8BA2-31FAA363DD79}" type="pres">
      <dgm:prSet presAssocID="{92CFB694-FFEE-4550-8D55-EE84AD084B5E}" presName="hierRoot2" presStyleCnt="0">
        <dgm:presLayoutVars>
          <dgm:hierBranch val="init"/>
        </dgm:presLayoutVars>
      </dgm:prSet>
      <dgm:spPr/>
      <dgm:t>
        <a:bodyPr/>
        <a:lstStyle/>
        <a:p>
          <a:endParaRPr lang="zh-TW" altLang="en-US"/>
        </a:p>
      </dgm:t>
    </dgm:pt>
    <dgm:pt modelId="{386DC4E8-CD57-4F3D-B3E1-8050F6AAFA05}" type="pres">
      <dgm:prSet presAssocID="{92CFB694-FFEE-4550-8D55-EE84AD084B5E}" presName="rootComposite" presStyleCnt="0"/>
      <dgm:spPr/>
      <dgm:t>
        <a:bodyPr/>
        <a:lstStyle/>
        <a:p>
          <a:endParaRPr lang="zh-TW" altLang="en-US"/>
        </a:p>
      </dgm:t>
    </dgm:pt>
    <dgm:pt modelId="{4E9A878B-E2A3-4A68-932E-372EDC61900A}" type="pres">
      <dgm:prSet presAssocID="{92CFB694-FFEE-4550-8D55-EE84AD084B5E}" presName="rootText" presStyleLbl="node3" presStyleIdx="19" presStyleCnt="20">
        <dgm:presLayoutVars>
          <dgm:chPref val="3"/>
        </dgm:presLayoutVars>
      </dgm:prSet>
      <dgm:spPr/>
      <dgm:t>
        <a:bodyPr/>
        <a:lstStyle/>
        <a:p>
          <a:endParaRPr lang="zh-TW" altLang="en-US"/>
        </a:p>
      </dgm:t>
    </dgm:pt>
    <dgm:pt modelId="{CCF29DD9-B958-4540-A946-370918D798A7}" type="pres">
      <dgm:prSet presAssocID="{92CFB694-FFEE-4550-8D55-EE84AD084B5E}" presName="rootConnector" presStyleLbl="node3" presStyleIdx="19" presStyleCnt="20"/>
      <dgm:spPr/>
      <dgm:t>
        <a:bodyPr/>
        <a:lstStyle/>
        <a:p>
          <a:endParaRPr lang="zh-TW" altLang="en-US"/>
        </a:p>
      </dgm:t>
    </dgm:pt>
    <dgm:pt modelId="{5F5782A3-24EA-4952-99E0-1A98AA467AC0}" type="pres">
      <dgm:prSet presAssocID="{92CFB694-FFEE-4550-8D55-EE84AD084B5E}" presName="hierChild4" presStyleCnt="0"/>
      <dgm:spPr/>
      <dgm:t>
        <a:bodyPr/>
        <a:lstStyle/>
        <a:p>
          <a:endParaRPr lang="zh-TW" altLang="en-US"/>
        </a:p>
      </dgm:t>
    </dgm:pt>
    <dgm:pt modelId="{B723FA82-C694-4417-89A6-69E8E480AEE3}" type="pres">
      <dgm:prSet presAssocID="{92CFB694-FFEE-4550-8D55-EE84AD084B5E}" presName="hierChild5" presStyleCnt="0"/>
      <dgm:spPr/>
      <dgm:t>
        <a:bodyPr/>
        <a:lstStyle/>
        <a:p>
          <a:endParaRPr lang="zh-TW" altLang="en-US"/>
        </a:p>
      </dgm:t>
    </dgm:pt>
    <dgm:pt modelId="{7DEE739E-D6AF-453B-B289-25BE75DA9EF9}" type="pres">
      <dgm:prSet presAssocID="{A0373E75-5942-4224-AB0C-C1E431EE8BA6}" presName="hierChild5" presStyleCnt="0"/>
      <dgm:spPr/>
      <dgm:t>
        <a:bodyPr/>
        <a:lstStyle/>
        <a:p>
          <a:endParaRPr lang="zh-TW" altLang="en-US"/>
        </a:p>
      </dgm:t>
    </dgm:pt>
    <dgm:pt modelId="{7984F9A8-4CBD-4F9E-8BD6-D233DFFF36D9}" type="pres">
      <dgm:prSet presAssocID="{95B559CD-CFD5-4ECA-8B58-EDD0C47BDFA4}" presName="hierChild3" presStyleCnt="0"/>
      <dgm:spPr/>
      <dgm:t>
        <a:bodyPr/>
        <a:lstStyle/>
        <a:p>
          <a:endParaRPr lang="zh-TW" altLang="en-US"/>
        </a:p>
      </dgm:t>
    </dgm:pt>
  </dgm:ptLst>
  <dgm:cxnLst>
    <dgm:cxn modelId="{1EF0E482-3944-4F82-AA7F-01F6B15CAD3C}" type="presOf" srcId="{43511AA2-9FF6-40F9-870B-0CA13EC2C8B6}" destId="{647BAA37-0D7E-4069-B848-F575BF7F5B5B}" srcOrd="0" destOrd="0" presId="urn:microsoft.com/office/officeart/2005/8/layout/orgChart1"/>
    <dgm:cxn modelId="{65191EBF-2B76-466F-B2BD-D9BD48B6E660}" srcId="{95B559CD-CFD5-4ECA-8B58-EDD0C47BDFA4}" destId="{A0373E75-5942-4224-AB0C-C1E431EE8BA6}" srcOrd="5" destOrd="0" parTransId="{B052D33F-3D35-4304-AE9F-EDCD6CA5DE6B}" sibTransId="{886ED43E-A684-41FC-9789-DBDA97105D4B}"/>
    <dgm:cxn modelId="{1C52DB5E-2D11-4BD2-95F8-51B5411C5FE8}" srcId="{FB23254F-5377-4493-A25D-DC02FA3D2CEA}" destId="{620A6825-A15F-408A-B4DF-4D1EB690AE3F}" srcOrd="2" destOrd="0" parTransId="{30A41403-19F2-45D5-97AA-68F16988A6F0}" sibTransId="{9590A2A1-02A9-4C74-B6CD-2CFAD8CB85CD}"/>
    <dgm:cxn modelId="{75AC5D48-070A-43A6-A076-CB9765A186C3}" srcId="{0BED993D-09FD-4790-9C5E-5FC8643B8CE1}" destId="{254AA411-E436-47AD-997C-EC3CA1335EFB}" srcOrd="3" destOrd="0" parTransId="{111C3E9A-31DF-4E08-9076-621D03C6AFCD}" sibTransId="{653EBF8D-E44C-468E-A972-9D8425A4605F}"/>
    <dgm:cxn modelId="{9FCD04B4-4771-433A-B1B7-AAFEAB16E60F}" srcId="{0BED993D-09FD-4790-9C5E-5FC8643B8CE1}" destId="{0A8A4BD0-F9F8-49A2-B0A5-1FEDF5AF154C}" srcOrd="5" destOrd="0" parTransId="{2FDE250A-DAD2-4788-9510-358624E0A17A}" sibTransId="{67BE0909-538F-435C-9C9F-23D58759269F}"/>
    <dgm:cxn modelId="{BE411B4A-07B3-4BD4-B98A-4B047F4F304F}" type="presOf" srcId="{7921B065-9B91-4549-B82C-C9A06ACB06DE}" destId="{19EBEFAD-1DAB-4277-AE03-FB0CABE0036E}" srcOrd="0" destOrd="0" presId="urn:microsoft.com/office/officeart/2005/8/layout/orgChart1"/>
    <dgm:cxn modelId="{D4A98762-33C3-499E-88B7-8045BD115FD3}" srcId="{A0373E75-5942-4224-AB0C-C1E431EE8BA6}" destId="{81EFE2C8-DCE3-4C42-959A-2C6C77808C6C}" srcOrd="0" destOrd="0" parTransId="{A26C7880-E330-40F2-8301-F8690E3C6E6C}" sibTransId="{5CEFC7A2-2352-48D5-9FFD-C8A60D95A851}"/>
    <dgm:cxn modelId="{286C5E95-171D-4CDC-9243-634B44A80615}" type="presOf" srcId="{073DF23E-0E89-4A50-8A4D-1E10C6C1D3C2}" destId="{30C60393-FAF0-44AE-BC40-9181A4FA719C}" srcOrd="0" destOrd="0" presId="urn:microsoft.com/office/officeart/2005/8/layout/orgChart1"/>
    <dgm:cxn modelId="{7BF83001-CA84-4E5E-8310-D6BE6459D00C}" srcId="{95B559CD-CFD5-4ECA-8B58-EDD0C47BDFA4}" destId="{4BB1EA7E-5FCF-4C66-9D97-B9CC5A9F93AA}" srcOrd="1" destOrd="0" parTransId="{3FA18765-6255-4E7D-95B7-7128B2C5FDD5}" sibTransId="{FFAC6EC1-F574-49EE-929E-A135A7A0D8EE}"/>
    <dgm:cxn modelId="{7E29E377-17B8-4267-B14B-7403B488BEB3}" srcId="{FB23254F-5377-4493-A25D-DC02FA3D2CEA}" destId="{A9970994-2E2F-4127-97FE-9A253992FA76}" srcOrd="1" destOrd="0" parTransId="{A8D888C0-FB75-4F67-B585-19A2AF3D39B1}" sibTransId="{4FB3BF84-942A-424C-BCF0-9542738B2526}"/>
    <dgm:cxn modelId="{F3C988A7-775A-4036-A481-9089D6334DAF}" type="presOf" srcId="{4BB1EA7E-5FCF-4C66-9D97-B9CC5A9F93AA}" destId="{F83C23A4-FCDD-457B-9D60-D7021BCB084F}" srcOrd="1" destOrd="0" presId="urn:microsoft.com/office/officeart/2005/8/layout/orgChart1"/>
    <dgm:cxn modelId="{3FAA85A9-7C05-4BE0-AC08-3634A43A8A48}" srcId="{4BB1EA7E-5FCF-4C66-9D97-B9CC5A9F93AA}" destId="{72AE42DA-42CF-412B-BCF9-AA654D3028E2}" srcOrd="1" destOrd="0" parTransId="{FAD4EF3B-F49B-4E52-832D-F869EFFC2B64}" sibTransId="{8867C6CC-26C0-4163-8831-97AA721BCFD4}"/>
    <dgm:cxn modelId="{ADA45BBC-C36D-4269-A3AE-244CD676D97D}" type="presOf" srcId="{95B559CD-CFD5-4ECA-8B58-EDD0C47BDFA4}" destId="{C8120975-FD27-418E-8535-E410B32E4110}" srcOrd="0" destOrd="0" presId="urn:microsoft.com/office/officeart/2005/8/layout/orgChart1"/>
    <dgm:cxn modelId="{E674329C-04EA-4570-98F0-A51ABD47DDB1}" srcId="{95B559CD-CFD5-4ECA-8B58-EDD0C47BDFA4}" destId="{95D2628C-CBF1-4200-A337-29106AD55C99}" srcOrd="3" destOrd="0" parTransId="{AA6C4611-D945-493E-A9A7-484359D2079F}" sibTransId="{516CC312-6ECF-437C-89BB-9D775CA0F865}"/>
    <dgm:cxn modelId="{A5001A98-CAC9-4165-BF41-9E7CE72BD331}" type="presOf" srcId="{AA6C4611-D945-493E-A9A7-484359D2079F}" destId="{5A40E0FD-B85C-42DB-BCE1-F2F6D6C9BBB2}" srcOrd="0" destOrd="0" presId="urn:microsoft.com/office/officeart/2005/8/layout/orgChart1"/>
    <dgm:cxn modelId="{3E1A7735-B811-4105-8805-28157782D636}" type="presOf" srcId="{FAD4EF3B-F49B-4E52-832D-F869EFFC2B64}" destId="{72257156-DF96-4837-B329-4B1EF7B99163}" srcOrd="0" destOrd="0" presId="urn:microsoft.com/office/officeart/2005/8/layout/orgChart1"/>
    <dgm:cxn modelId="{AD148E9E-9166-4730-84F9-181391B060A2}" type="presOf" srcId="{CF599187-5EA3-4CED-A3AF-AB4EF3DCE2E2}" destId="{BBB12006-061D-4B6D-9645-416A7DA2C1A0}" srcOrd="1" destOrd="0" presId="urn:microsoft.com/office/officeart/2005/8/layout/orgChart1"/>
    <dgm:cxn modelId="{B948DE16-F2D6-4D74-B31C-241BFBAEB2C2}" type="presOf" srcId="{395664F1-A8F1-4719-AB55-35208C67CAE0}" destId="{04E74FC8-37FA-4CDD-B2A0-F94D90E13782}" srcOrd="0" destOrd="0" presId="urn:microsoft.com/office/officeart/2005/8/layout/orgChart1"/>
    <dgm:cxn modelId="{337C1A8C-2821-4599-A411-95B8CAAC4C61}" type="presOf" srcId="{A0373E75-5942-4224-AB0C-C1E431EE8BA6}" destId="{75745FA7-3EF0-445B-B6F5-2BB3750C6D79}" srcOrd="0" destOrd="0" presId="urn:microsoft.com/office/officeart/2005/8/layout/orgChart1"/>
    <dgm:cxn modelId="{EAFADC60-0BF5-46FB-A031-BF08E11BCA1B}" type="presOf" srcId="{95D2628C-CBF1-4200-A337-29106AD55C99}" destId="{4DA0659A-7F05-44B2-BA31-84DC5DE5577C}" srcOrd="1" destOrd="0" presId="urn:microsoft.com/office/officeart/2005/8/layout/orgChart1"/>
    <dgm:cxn modelId="{5E688242-9537-46C4-A3A3-69F960CE8AA2}" type="presOf" srcId="{E4DB4DCB-2366-406D-B288-0DC4DC0F94E6}" destId="{0E13F0C8-B5A0-47BA-BB8D-73571A35EA1F}" srcOrd="1" destOrd="0" presId="urn:microsoft.com/office/officeart/2005/8/layout/orgChart1"/>
    <dgm:cxn modelId="{445CB727-8E00-4F1B-A952-315DEDA2C2B0}" srcId="{95B559CD-CFD5-4ECA-8B58-EDD0C47BDFA4}" destId="{FB23254F-5377-4493-A25D-DC02FA3D2CEA}" srcOrd="2" destOrd="0" parTransId="{4A9F17D1-2F52-4E50-9125-2A5996E7D44B}" sibTransId="{9C86DA0C-8B2F-4B1E-A877-60C0B634DCA9}"/>
    <dgm:cxn modelId="{73C054BB-FC41-432C-AA9F-B402B9D7DC34}" type="presOf" srcId="{95B559CD-CFD5-4ECA-8B58-EDD0C47BDFA4}" destId="{B4F0A82F-E653-4C2A-BA4A-19976F1986A1}" srcOrd="1" destOrd="0" presId="urn:microsoft.com/office/officeart/2005/8/layout/orgChart1"/>
    <dgm:cxn modelId="{AECB3B89-F6CA-4AA8-80F9-D98619B57DC2}" type="presOf" srcId="{A0373E75-5942-4224-AB0C-C1E431EE8BA6}" destId="{E3ADB889-D301-4825-B8D9-9547EEB41D37}" srcOrd="1" destOrd="0" presId="urn:microsoft.com/office/officeart/2005/8/layout/orgChart1"/>
    <dgm:cxn modelId="{163336D6-C849-4CB5-8177-BACADCD81F55}" srcId="{FB23254F-5377-4493-A25D-DC02FA3D2CEA}" destId="{08280CD4-71FF-4583-AFA3-3DDFBAEF47A7}" srcOrd="3" destOrd="0" parTransId="{F4FDD2C5-9C38-4178-8BE1-16D2144AC94A}" sibTransId="{7429D896-D91B-41B2-819E-351023F4FB40}"/>
    <dgm:cxn modelId="{DEAF5A77-E8E5-4489-9662-837ED21F75E2}" srcId="{95D2628C-CBF1-4200-A337-29106AD55C99}" destId="{0F0D5532-E565-4DED-B14A-4176464C8C39}" srcOrd="2" destOrd="0" parTransId="{43511AA2-9FF6-40F9-870B-0CA13EC2C8B6}" sibTransId="{FCE173CA-F172-4AB1-9B62-AC5C47256C75}"/>
    <dgm:cxn modelId="{87840235-DDAE-45C6-B0A1-C5A9DDE49D1D}" type="presOf" srcId="{999F567D-8816-4700-871F-BD46D9C97C21}" destId="{688EE34E-AE57-43A3-8F71-EDCE4A1338BC}" srcOrd="0" destOrd="0" presId="urn:microsoft.com/office/officeart/2005/8/layout/orgChart1"/>
    <dgm:cxn modelId="{150C858B-18AF-4C31-B5A6-A48CABCDB196}" type="presOf" srcId="{EADA0557-4FD6-4753-A933-38512FC346D1}" destId="{F675AFCA-AD00-46A2-AD96-428EB6D94EE2}" srcOrd="1" destOrd="0" presId="urn:microsoft.com/office/officeart/2005/8/layout/orgChart1"/>
    <dgm:cxn modelId="{C9A4001C-C036-49C1-B289-E20966B53007}" type="presOf" srcId="{620A6825-A15F-408A-B4DF-4D1EB690AE3F}" destId="{C543BF4F-EF3A-4E89-A4F2-6422A2129BE4}" srcOrd="0" destOrd="0" presId="urn:microsoft.com/office/officeart/2005/8/layout/orgChart1"/>
    <dgm:cxn modelId="{C0B1AC42-B0ED-4D60-9AFC-D87E2C897E88}" type="presOf" srcId="{0BED993D-09FD-4790-9C5E-5FC8643B8CE1}" destId="{23EA5800-A62C-4659-85B7-FCD9BFEA2BF8}" srcOrd="0" destOrd="0" presId="urn:microsoft.com/office/officeart/2005/8/layout/orgChart1"/>
    <dgm:cxn modelId="{6B9EE419-552D-4928-8053-940019E060B1}" type="presOf" srcId="{B052D33F-3D35-4304-AE9F-EDCD6CA5DE6B}" destId="{7EE055B0-3002-4754-9249-933807C7B428}" srcOrd="0" destOrd="0" presId="urn:microsoft.com/office/officeart/2005/8/layout/orgChart1"/>
    <dgm:cxn modelId="{1A17CF0B-7649-42C9-8245-2E5CACA205C1}" type="presOf" srcId="{4528D6D0-F2EE-4287-AF78-1524023E2103}" destId="{58C2A617-BEA6-4FD1-A5C8-67DAEB4D6D4B}" srcOrd="1" destOrd="0" presId="urn:microsoft.com/office/officeart/2005/8/layout/orgChart1"/>
    <dgm:cxn modelId="{5B8C7220-3BB2-40B4-B30E-BD62D3033D46}" type="presOf" srcId="{92CFB694-FFEE-4550-8D55-EE84AD084B5E}" destId="{4E9A878B-E2A3-4A68-932E-372EDC61900A}" srcOrd="0" destOrd="0" presId="urn:microsoft.com/office/officeart/2005/8/layout/orgChart1"/>
    <dgm:cxn modelId="{0F0EFA5B-75AD-4663-85AD-12AE9AE9647B}" type="presOf" srcId="{EE13C5B3-20AE-4E81-91EB-E38D29578994}" destId="{03C1B84D-B465-4E3C-960E-1A887528BA17}" srcOrd="1" destOrd="0" presId="urn:microsoft.com/office/officeart/2005/8/layout/orgChart1"/>
    <dgm:cxn modelId="{F111BCB6-BFB7-4CB4-8F1D-78E14FD57DD1}" type="presOf" srcId="{FB23254F-5377-4493-A25D-DC02FA3D2CEA}" destId="{948D3AAC-F0E1-42C9-A40F-D7F42CB39BC7}" srcOrd="1" destOrd="0" presId="urn:microsoft.com/office/officeart/2005/8/layout/orgChart1"/>
    <dgm:cxn modelId="{55576BB7-F91E-4A48-8530-47EAED49750D}" type="presOf" srcId="{7921B065-9B91-4549-B82C-C9A06ACB06DE}" destId="{C508D122-3F25-4C25-9EF4-A4D1F6FACDBF}" srcOrd="1" destOrd="0" presId="urn:microsoft.com/office/officeart/2005/8/layout/orgChart1"/>
    <dgm:cxn modelId="{2B1249FF-EBD8-4DC5-9018-0E79E72A32FD}" srcId="{1753701E-1641-4B7B-A8CA-1BDBDB33F5EB}" destId="{EE13C5B3-20AE-4E81-91EB-E38D29578994}" srcOrd="0" destOrd="0" parTransId="{EFDFEEB0-3FEA-4091-AD63-9B31DD33C6A1}" sibTransId="{741C449B-0456-4E02-9BA1-031637EC0B33}"/>
    <dgm:cxn modelId="{B90C11F0-771C-41A1-B118-CE0E9F7FABA1}" type="presOf" srcId="{0BED993D-09FD-4790-9C5E-5FC8643B8CE1}" destId="{0C99A630-5A4B-4471-9E9C-FDE6D2DA3978}" srcOrd="1" destOrd="0" presId="urn:microsoft.com/office/officeart/2005/8/layout/orgChart1"/>
    <dgm:cxn modelId="{76C44C9D-7397-4C40-BBAF-20B62DAE9B40}" srcId="{4BB1EA7E-5FCF-4C66-9D97-B9CC5A9F93AA}" destId="{624B7173-5DF3-4B7A-9279-5FAC14222015}" srcOrd="2" destOrd="0" parTransId="{08664E8A-EC40-45D6-8D38-095979C254FA}" sibTransId="{D62A6982-7F9D-47A0-98D7-6E32679B684C}"/>
    <dgm:cxn modelId="{E9CB5831-E97E-4186-84F9-2C0F21CCA589}" type="presOf" srcId="{ACA71572-03D9-45EB-800C-5B8744F5F11C}" destId="{E52F2616-3F72-4C96-BE38-B658F83FA03A}" srcOrd="0" destOrd="0" presId="urn:microsoft.com/office/officeart/2005/8/layout/orgChart1"/>
    <dgm:cxn modelId="{30848342-D667-42AD-A674-E65A9FA9E68B}" type="presOf" srcId="{08280CD4-71FF-4583-AFA3-3DDFBAEF47A7}" destId="{55B4B98B-F345-4A7F-9511-01E3EFDABB52}" srcOrd="0" destOrd="0" presId="urn:microsoft.com/office/officeart/2005/8/layout/orgChart1"/>
    <dgm:cxn modelId="{43EC6CC6-9E7F-4A5C-A26D-ADD7B27029C1}" type="presOf" srcId="{254AA411-E436-47AD-997C-EC3CA1335EFB}" destId="{AD7CD881-A6D4-4597-A719-6CC362E0438A}" srcOrd="1" destOrd="0" presId="urn:microsoft.com/office/officeart/2005/8/layout/orgChart1"/>
    <dgm:cxn modelId="{CC85CB3E-C231-4D18-A49B-AB5ABA83A27A}" type="presOf" srcId="{24BB70B2-B581-4924-8C41-531EC841C9BD}" destId="{F6B6F91B-54DD-4E8B-98E3-BAF0D9A74A30}" srcOrd="1" destOrd="0" presId="urn:microsoft.com/office/officeart/2005/8/layout/orgChart1"/>
    <dgm:cxn modelId="{682A86CE-36E3-40C5-99FD-327B2CBE63A3}" type="presOf" srcId="{30A41403-19F2-45D5-97AA-68F16988A6F0}" destId="{85929CA0-A980-4136-B339-FE3D15495EC9}" srcOrd="0" destOrd="0" presId="urn:microsoft.com/office/officeart/2005/8/layout/orgChart1"/>
    <dgm:cxn modelId="{FE71B227-0F09-4B93-A68E-22CCA0D43602}" type="presOf" srcId="{4A9F17D1-2F52-4E50-9125-2A5996E7D44B}" destId="{2F5FEA04-8A8C-4AD5-8916-C25D18F00273}" srcOrd="0" destOrd="0" presId="urn:microsoft.com/office/officeart/2005/8/layout/orgChart1"/>
    <dgm:cxn modelId="{0A2F4579-D65D-4B8E-AD04-BDDF2E62BFAF}" srcId="{5476F7E8-2C19-410B-AD74-6C1FA540B848}" destId="{95B559CD-CFD5-4ECA-8B58-EDD0C47BDFA4}" srcOrd="0" destOrd="0" parTransId="{61046E45-0116-4798-A9D8-63D3B7125EFE}" sibTransId="{C319996E-2BF7-49C7-967D-B71DE188699A}"/>
    <dgm:cxn modelId="{40C19BBA-3C78-414F-9A03-0886212F5661}" type="presOf" srcId="{5E4B6286-4ADD-45EB-83BA-E4E5AEF16470}" destId="{B8C45903-AF7D-4E3B-8379-50EB93A814F2}" srcOrd="0" destOrd="0" presId="urn:microsoft.com/office/officeart/2005/8/layout/orgChart1"/>
    <dgm:cxn modelId="{B85D7BA5-DCF4-40AC-B193-DF0DBF793D4C}" srcId="{0BED993D-09FD-4790-9C5E-5FC8643B8CE1}" destId="{0624450A-A8AD-4875-AF6C-9C989DA5CF20}" srcOrd="2" destOrd="0" parTransId="{C06DF4E4-1B52-4F23-A7DA-D6059CFDEB2A}" sibTransId="{7638CBC7-8813-4FF9-AC8F-9DB1A3966D33}"/>
    <dgm:cxn modelId="{828B3EDE-D7AD-4962-8940-9594DAD5BC79}" type="presOf" srcId="{A8D888C0-FB75-4F67-B585-19A2AF3D39B1}" destId="{9807379B-BB99-4344-B129-07A269E87CFE}" srcOrd="0" destOrd="0" presId="urn:microsoft.com/office/officeart/2005/8/layout/orgChart1"/>
    <dgm:cxn modelId="{0C9956FF-CA88-4901-8695-180AD2EDB38A}" type="presOf" srcId="{FB23254F-5377-4493-A25D-DC02FA3D2CEA}" destId="{C2402CA1-1D04-4D2E-A64D-D1E9E6F37CFE}" srcOrd="0" destOrd="0" presId="urn:microsoft.com/office/officeart/2005/8/layout/orgChart1"/>
    <dgm:cxn modelId="{36441F7E-E86A-4117-8F38-3866EC5BA99C}" type="presOf" srcId="{67071A3C-1770-4380-86F0-CAE8ECB500C5}" destId="{EECC25CC-733D-4AF2-BC1C-E0D70F71468C}" srcOrd="0" destOrd="0" presId="urn:microsoft.com/office/officeart/2005/8/layout/orgChart1"/>
    <dgm:cxn modelId="{26F48DE4-2958-4469-BF96-A38A4A619993}" type="presOf" srcId="{879921E5-265F-4BC9-B63F-13EACB28B0C4}" destId="{8CB0B567-39B1-4498-A179-05B096B3D50F}" srcOrd="0" destOrd="0" presId="urn:microsoft.com/office/officeart/2005/8/layout/orgChart1"/>
    <dgm:cxn modelId="{748E3E25-822B-4A1C-870F-235116F77179}" type="presOf" srcId="{A2795DB6-49FA-4FFE-AAE3-C443CF2B5705}" destId="{6BC54D8E-A110-4B9C-A389-3CB56C4862AF}" srcOrd="0" destOrd="0" presId="urn:microsoft.com/office/officeart/2005/8/layout/orgChart1"/>
    <dgm:cxn modelId="{A03BB6F3-D878-4911-82C8-AE4C4E2B13B5}" type="presOf" srcId="{0A8A4BD0-F9F8-49A2-B0A5-1FEDF5AF154C}" destId="{69AD035F-93EA-47C6-8344-5F1C4329265C}" srcOrd="1" destOrd="0" presId="urn:microsoft.com/office/officeart/2005/8/layout/orgChart1"/>
    <dgm:cxn modelId="{812D9715-A75B-44A3-B9A8-8E2C94C0B230}" type="presOf" srcId="{CF599187-5EA3-4CED-A3AF-AB4EF3DCE2E2}" destId="{28CA3943-E0E2-4D36-9D1A-C8D850456FB7}" srcOrd="0" destOrd="0" presId="urn:microsoft.com/office/officeart/2005/8/layout/orgChart1"/>
    <dgm:cxn modelId="{5904CDA4-BA1B-4FDE-A695-C74045CF0E43}" type="presOf" srcId="{E4DB4DCB-2366-406D-B288-0DC4DC0F94E6}" destId="{4A25F25D-8FE9-41C1-B927-2EDDE6211E4E}" srcOrd="0" destOrd="0" presId="urn:microsoft.com/office/officeart/2005/8/layout/orgChart1"/>
    <dgm:cxn modelId="{8DAA8B49-49E8-4A0A-95EF-079F67550A1F}" srcId="{95B559CD-CFD5-4ECA-8B58-EDD0C47BDFA4}" destId="{1753701E-1641-4B7B-A8CA-1BDBDB33F5EB}" srcOrd="4" destOrd="0" parTransId="{073DF23E-0E89-4A50-8A4D-1E10C6C1D3C2}" sibTransId="{5B1686E4-BFAE-4AA8-910F-32814D3B3E0F}"/>
    <dgm:cxn modelId="{F85EB3E6-B73D-4472-9097-BBC2CDA846CE}" type="presOf" srcId="{EADA0557-4FD6-4753-A933-38512FC346D1}" destId="{AC3EE168-6A2D-4437-9D1B-BF9248439768}" srcOrd="0" destOrd="0" presId="urn:microsoft.com/office/officeart/2005/8/layout/orgChart1"/>
    <dgm:cxn modelId="{DCDFF0EB-951A-4817-BD5F-3682C3C0B368}" type="presOf" srcId="{C06DF4E4-1B52-4F23-A7DA-D6059CFDEB2A}" destId="{3B0D34AA-55C0-45E9-B145-B418249B22D5}" srcOrd="0" destOrd="0" presId="urn:microsoft.com/office/officeart/2005/8/layout/orgChart1"/>
    <dgm:cxn modelId="{59D4CF93-E568-44AF-855F-F815B8A79019}" type="presOf" srcId="{08664E8A-EC40-45D6-8D38-095979C254FA}" destId="{4C18C098-8093-49E9-8891-A80DB691F253}" srcOrd="0" destOrd="0" presId="urn:microsoft.com/office/officeart/2005/8/layout/orgChart1"/>
    <dgm:cxn modelId="{36D1D278-5BF3-4ECC-BC09-5C79A0DFE48D}" type="presOf" srcId="{4BB1EA7E-5FCF-4C66-9D97-B9CC5A9F93AA}" destId="{0750ECCA-DC16-4694-A817-D29CE3FD4F6E}" srcOrd="0" destOrd="0" presId="urn:microsoft.com/office/officeart/2005/8/layout/orgChart1"/>
    <dgm:cxn modelId="{CBCC5DF7-539E-4858-ADB9-FBF230012BA6}" type="presOf" srcId="{624B7173-5DF3-4B7A-9279-5FAC14222015}" destId="{568B0D19-F2DE-400A-B693-6D20F74297D0}" srcOrd="1" destOrd="0" presId="urn:microsoft.com/office/officeart/2005/8/layout/orgChart1"/>
    <dgm:cxn modelId="{4C367CFC-5936-47E8-8789-91F7C9F7EF82}" type="presOf" srcId="{1753701E-1641-4B7B-A8CA-1BDBDB33F5EB}" destId="{4E01513C-361C-42F0-AC33-31D8542FF841}" srcOrd="0" destOrd="0" presId="urn:microsoft.com/office/officeart/2005/8/layout/orgChart1"/>
    <dgm:cxn modelId="{70555DED-5AE2-4977-8492-9DC7983A436A}" type="presOf" srcId="{A9970994-2E2F-4127-97FE-9A253992FA76}" destId="{7EBB282B-2FF5-4A3B-B770-9055A15A97E8}" srcOrd="1" destOrd="0" presId="urn:microsoft.com/office/officeart/2005/8/layout/orgChart1"/>
    <dgm:cxn modelId="{609B8DDB-49D9-4066-AFD5-83F0E37C8CA8}" type="presOf" srcId="{81EFE2C8-DCE3-4C42-959A-2C6C77808C6C}" destId="{B2C4F030-F91A-4587-9BAE-C62CA95CB358}" srcOrd="1" destOrd="0" presId="urn:microsoft.com/office/officeart/2005/8/layout/orgChart1"/>
    <dgm:cxn modelId="{10BF839E-A0C9-4FF4-B2D0-7EC50370DC29}" srcId="{95B559CD-CFD5-4ECA-8B58-EDD0C47BDFA4}" destId="{0BED993D-09FD-4790-9C5E-5FC8643B8CE1}" srcOrd="0" destOrd="0" parTransId="{A2795DB6-49FA-4FFE-AAE3-C443CF2B5705}" sibTransId="{C1CDC957-12CF-466D-9576-665B2B764BEE}"/>
    <dgm:cxn modelId="{700269EB-EEDA-448E-8FFF-6DF2039C04B9}" srcId="{95D2628C-CBF1-4200-A337-29106AD55C99}" destId="{4BB2D3E3-A0AC-4A62-9D3C-45E2BB74AED0}" srcOrd="0" destOrd="0" parTransId="{5E4B6286-4ADD-45EB-83BA-E4E5AEF16470}" sibTransId="{DBD0EAA6-6C54-441F-8703-DE9F5E0D6A8A}"/>
    <dgm:cxn modelId="{49885391-593B-4C64-BBB5-C0265D5E0C24}" type="presOf" srcId="{1753701E-1641-4B7B-A8CA-1BDBDB33F5EB}" destId="{F48CEFB5-AE71-43D9-9617-65F9917F4FE0}" srcOrd="1" destOrd="0" presId="urn:microsoft.com/office/officeart/2005/8/layout/orgChart1"/>
    <dgm:cxn modelId="{1229F6C7-3FB1-458A-AB2B-E66888F34304}" type="presOf" srcId="{DD4EA13D-10C4-42EB-9158-042E9AAF0421}" destId="{5B7CE4B7-EEA2-4251-BCED-3FE28CA582B5}" srcOrd="0" destOrd="0" presId="urn:microsoft.com/office/officeart/2005/8/layout/orgChart1"/>
    <dgm:cxn modelId="{56B3F95F-1828-4197-A5D0-4F4F0E2B3BE9}" type="presOf" srcId="{08280CD4-71FF-4583-AFA3-3DDFBAEF47A7}" destId="{92E3371E-9A42-4756-9EE8-46B99CDDD4C6}" srcOrd="1" destOrd="0" presId="urn:microsoft.com/office/officeart/2005/8/layout/orgChart1"/>
    <dgm:cxn modelId="{72365C9A-3FF8-4E30-854A-1F36965C8392}" type="presOf" srcId="{0624450A-A8AD-4875-AF6C-9C989DA5CF20}" destId="{A6F2B374-1E73-41F4-8218-CD64D9108C64}" srcOrd="1" destOrd="0" presId="urn:microsoft.com/office/officeart/2005/8/layout/orgChart1"/>
    <dgm:cxn modelId="{69F4DFEF-2B4A-4DFC-9FF5-0D2C4980E27C}" type="presOf" srcId="{EFDFEEB0-3FEA-4091-AD63-9B31DD33C6A1}" destId="{E2C71FE6-81A4-4C3B-A172-FF69B2D12EAC}" srcOrd="0" destOrd="0" presId="urn:microsoft.com/office/officeart/2005/8/layout/orgChart1"/>
    <dgm:cxn modelId="{5829884C-25F3-42B7-8590-086917BDF383}" type="presOf" srcId="{111C3E9A-31DF-4E08-9076-621D03C6AFCD}" destId="{1E065D70-35A0-4E9D-953B-FE9C6E6D9277}" srcOrd="0" destOrd="0" presId="urn:microsoft.com/office/officeart/2005/8/layout/orgChart1"/>
    <dgm:cxn modelId="{732AC0D7-1BBF-4A28-BA88-0DC2CA44BA29}" srcId="{0BED993D-09FD-4790-9C5E-5FC8643B8CE1}" destId="{24BB70B2-B581-4924-8C41-531EC841C9BD}" srcOrd="1" destOrd="0" parTransId="{D1A71A6E-F53A-4ACF-9419-A6D896B55B31}" sibTransId="{F494D997-8569-4991-80B1-459583296373}"/>
    <dgm:cxn modelId="{0A6F1133-2325-4C96-ADC8-14F3BA923A63}" srcId="{0BED993D-09FD-4790-9C5E-5FC8643B8CE1}" destId="{E4DB4DCB-2366-406D-B288-0DC4DC0F94E6}" srcOrd="0" destOrd="0" parTransId="{879921E5-265F-4BC9-B63F-13EACB28B0C4}" sibTransId="{24B5B6B0-E542-49C9-BF3C-9860D56C18A4}"/>
    <dgm:cxn modelId="{ED1B18C7-22C4-453A-B657-366F2FAFB9D9}" type="presOf" srcId="{3FA18765-6255-4E7D-95B7-7128B2C5FDD5}" destId="{7B596F84-E367-4ECF-9B5A-21964E74094C}" srcOrd="0" destOrd="0" presId="urn:microsoft.com/office/officeart/2005/8/layout/orgChart1"/>
    <dgm:cxn modelId="{C68E3172-61ED-4FA3-9DE4-7599C22A4631}" type="presOf" srcId="{2FDE250A-DAD2-4788-9510-358624E0A17A}" destId="{FBE32ADA-ED65-491A-8367-7155A70F1B59}" srcOrd="0" destOrd="0" presId="urn:microsoft.com/office/officeart/2005/8/layout/orgChart1"/>
    <dgm:cxn modelId="{14C91DFD-D097-4326-9989-3D6F8E13FBB2}" srcId="{FB23254F-5377-4493-A25D-DC02FA3D2CEA}" destId="{CF599187-5EA3-4CED-A3AF-AB4EF3DCE2E2}" srcOrd="0" destOrd="0" parTransId="{395664F1-A8F1-4719-AB55-35208C67CAE0}" sibTransId="{0328B30D-CE2C-40DB-92FE-904B58FE30C9}"/>
    <dgm:cxn modelId="{8292318C-D204-4B19-976F-FC1827ECDB48}" type="presOf" srcId="{92CFB694-FFEE-4550-8D55-EE84AD084B5E}" destId="{CCF29DD9-B958-4540-A946-370918D798A7}" srcOrd="1" destOrd="0" presId="urn:microsoft.com/office/officeart/2005/8/layout/orgChart1"/>
    <dgm:cxn modelId="{96F3C6E3-C6F1-49AA-A148-A297EC1C6EAC}" srcId="{0BED993D-09FD-4790-9C5E-5FC8643B8CE1}" destId="{EADA0557-4FD6-4753-A933-38512FC346D1}" srcOrd="4" destOrd="0" parTransId="{DD4EA13D-10C4-42EB-9158-042E9AAF0421}" sibTransId="{117E3DE6-3FE4-4375-8E92-CA8B34F47085}"/>
    <dgm:cxn modelId="{1BDA3836-E113-484D-8AD2-5ADBAD084F86}" type="presOf" srcId="{4528D6D0-F2EE-4287-AF78-1524023E2103}" destId="{8731AF2C-61BD-4FBF-B4AB-59C1B185DE5C}" srcOrd="0" destOrd="0" presId="urn:microsoft.com/office/officeart/2005/8/layout/orgChart1"/>
    <dgm:cxn modelId="{E5C82C34-EEF9-45D2-A0CC-0CFE8E8ECB69}" type="presOf" srcId="{A26C7880-E330-40F2-8301-F8690E3C6E6C}" destId="{8867554D-836C-40BB-B80B-D846A0E17008}" srcOrd="0" destOrd="0" presId="urn:microsoft.com/office/officeart/2005/8/layout/orgChart1"/>
    <dgm:cxn modelId="{ADD3863C-ED27-4BF0-98FB-8974AFF5C502}" type="presOf" srcId="{A9970994-2E2F-4127-97FE-9A253992FA76}" destId="{5B9B562E-0DFF-467F-9CE6-6B7E9CE18249}" srcOrd="0" destOrd="0" presId="urn:microsoft.com/office/officeart/2005/8/layout/orgChart1"/>
    <dgm:cxn modelId="{AC1A8BE2-49BC-483D-B56E-C321F1A56C44}" srcId="{A0373E75-5942-4224-AB0C-C1E431EE8BA6}" destId="{92CFB694-FFEE-4550-8D55-EE84AD084B5E}" srcOrd="1" destOrd="0" parTransId="{DAB373BB-3F01-465E-A65F-95DE888CADCC}" sibTransId="{47BEFC72-6804-4A9F-AA3B-57A11948A5F5}"/>
    <dgm:cxn modelId="{CFE26A4C-9B5D-4C8F-99D4-907EE2A9495D}" type="presOf" srcId="{0F0D5532-E565-4DED-B14A-4176464C8C39}" destId="{EB6771C4-05CF-42A4-9AC3-0A7AE0926BB7}" srcOrd="0" destOrd="0" presId="urn:microsoft.com/office/officeart/2005/8/layout/orgChart1"/>
    <dgm:cxn modelId="{5C2E9C6F-A156-4509-8F73-C0F35573740E}" type="presOf" srcId="{67071A3C-1770-4380-86F0-CAE8ECB500C5}" destId="{56D37B15-619A-432C-8C1E-1E1E7CB37785}" srcOrd="1" destOrd="0" presId="urn:microsoft.com/office/officeart/2005/8/layout/orgChart1"/>
    <dgm:cxn modelId="{0CB3690D-79F0-49ED-9967-3863D4D6CADB}" type="presOf" srcId="{F4FDD2C5-9C38-4178-8BE1-16D2144AC94A}" destId="{75F51040-677C-407C-BAF1-85BC73E7B84C}" srcOrd="0" destOrd="0" presId="urn:microsoft.com/office/officeart/2005/8/layout/orgChart1"/>
    <dgm:cxn modelId="{76EEE097-806A-4EF5-A52B-3DC1A179CAEC}" type="presOf" srcId="{620A6825-A15F-408A-B4DF-4D1EB690AE3F}" destId="{AA60D7A6-1E44-4E99-9A73-44F4F40B44C8}" srcOrd="1" destOrd="0" presId="urn:microsoft.com/office/officeart/2005/8/layout/orgChart1"/>
    <dgm:cxn modelId="{1A6230CD-07D7-452E-996C-C9C6E060F528}" srcId="{95D2628C-CBF1-4200-A337-29106AD55C99}" destId="{67071A3C-1770-4380-86F0-CAE8ECB500C5}" srcOrd="3" destOrd="0" parTransId="{999F567D-8816-4700-871F-BD46D9C97C21}" sibTransId="{DB3D8230-A6D8-4BDD-8324-55E7A8C5B1BB}"/>
    <dgm:cxn modelId="{591AE450-111A-4122-9E27-1FD0301B30D5}" type="presOf" srcId="{624B7173-5DF3-4B7A-9279-5FAC14222015}" destId="{6A34A598-3A25-4717-BAD9-447395960092}" srcOrd="0" destOrd="0" presId="urn:microsoft.com/office/officeart/2005/8/layout/orgChart1"/>
    <dgm:cxn modelId="{7100D5EF-A93E-4D30-8E5B-901B707B69E5}" srcId="{4BB1EA7E-5FCF-4C66-9D97-B9CC5A9F93AA}" destId="{7921B065-9B91-4549-B82C-C9A06ACB06DE}" srcOrd="0" destOrd="0" parTransId="{ACA71572-03D9-45EB-800C-5B8744F5F11C}" sibTransId="{60F14E81-AF6B-4FCE-A602-23C7966BCE16}"/>
    <dgm:cxn modelId="{13E32E2C-2E14-487D-9060-98B96A891690}" type="presOf" srcId="{254AA411-E436-47AD-997C-EC3CA1335EFB}" destId="{96792C72-00E5-479B-BECC-056FF57EBAE9}" srcOrd="0" destOrd="0" presId="urn:microsoft.com/office/officeart/2005/8/layout/orgChart1"/>
    <dgm:cxn modelId="{0C30FD4A-8338-49DD-AEE5-D2E06273AFB8}" type="presOf" srcId="{81EFE2C8-DCE3-4C42-959A-2C6C77808C6C}" destId="{2FEF86BC-BD82-4472-913D-572E3ED58EB2}" srcOrd="0" destOrd="0" presId="urn:microsoft.com/office/officeart/2005/8/layout/orgChart1"/>
    <dgm:cxn modelId="{1EBA9BE4-D002-4D59-82CD-22E9C4CC5704}" type="presOf" srcId="{0F72800E-BB02-4525-A86E-F4B96A235CDA}" destId="{BDE2272F-C39A-4CEE-B3F3-855E1F2BF1B5}" srcOrd="0" destOrd="0" presId="urn:microsoft.com/office/officeart/2005/8/layout/orgChart1"/>
    <dgm:cxn modelId="{A32FCEE4-C46C-4D10-A41A-81AFC2DAA85A}" type="presOf" srcId="{DAB373BB-3F01-465E-A65F-95DE888CADCC}" destId="{11C40ACE-EDF1-4560-BDAF-B9FD7993D59C}" srcOrd="0" destOrd="0" presId="urn:microsoft.com/office/officeart/2005/8/layout/orgChart1"/>
    <dgm:cxn modelId="{F17AE2EC-E502-4203-B36D-C661DB63ECFE}" type="presOf" srcId="{95D2628C-CBF1-4200-A337-29106AD55C99}" destId="{931EFC54-015E-4A5B-B6CC-D07700753A84}" srcOrd="0" destOrd="0" presId="urn:microsoft.com/office/officeart/2005/8/layout/orgChart1"/>
    <dgm:cxn modelId="{2476B95C-AA53-4CC3-8B26-0857903152E6}" type="presOf" srcId="{24BB70B2-B581-4924-8C41-531EC841C9BD}" destId="{D7C03E2E-F130-43BF-A331-C0FE944664A2}" srcOrd="0" destOrd="0" presId="urn:microsoft.com/office/officeart/2005/8/layout/orgChart1"/>
    <dgm:cxn modelId="{B92819E7-D86C-4348-AD6B-BC4361E7B0DD}" type="presOf" srcId="{D1A71A6E-F53A-4ACF-9419-A6D896B55B31}" destId="{F7BCD2AC-43A3-4A3B-8522-FBBE8A2E9AAB}" srcOrd="0" destOrd="0" presId="urn:microsoft.com/office/officeart/2005/8/layout/orgChart1"/>
    <dgm:cxn modelId="{3663B799-D1ED-4DF5-80DB-9002FC6E4216}" type="presOf" srcId="{72AE42DA-42CF-412B-BCF9-AA654D3028E2}" destId="{D78BD7E4-EC98-4F35-A8F9-F62C37415E49}" srcOrd="0" destOrd="0" presId="urn:microsoft.com/office/officeart/2005/8/layout/orgChart1"/>
    <dgm:cxn modelId="{39414A81-E124-461B-8FA7-E13C6A291BA3}" type="presOf" srcId="{0624450A-A8AD-4875-AF6C-9C989DA5CF20}" destId="{A8E96AF5-6F0C-4ADF-BD81-94FEA8F5D2C9}" srcOrd="0" destOrd="0" presId="urn:microsoft.com/office/officeart/2005/8/layout/orgChart1"/>
    <dgm:cxn modelId="{D6FE908C-EA40-4C18-8EBC-46BC8842EA48}" type="presOf" srcId="{EE13C5B3-20AE-4E81-91EB-E38D29578994}" destId="{A0B77088-A48D-4FCD-AD7A-74CDC2B71BCA}" srcOrd="0" destOrd="0" presId="urn:microsoft.com/office/officeart/2005/8/layout/orgChart1"/>
    <dgm:cxn modelId="{04610619-0DA7-4BF1-AB6A-EF5659092FAF}" srcId="{95D2628C-CBF1-4200-A337-29106AD55C99}" destId="{4528D6D0-F2EE-4287-AF78-1524023E2103}" srcOrd="1" destOrd="0" parTransId="{0F72800E-BB02-4525-A86E-F4B96A235CDA}" sibTransId="{DD1C7B3A-AC01-4640-8D79-FC07A7D47D73}"/>
    <dgm:cxn modelId="{962DF983-0EC6-44E6-A65B-95AA105D9319}" type="presOf" srcId="{72AE42DA-42CF-412B-BCF9-AA654D3028E2}" destId="{D1ACFEE4-A9CC-4BCE-92EC-F6AF0C6FDE6A}" srcOrd="1" destOrd="0" presId="urn:microsoft.com/office/officeart/2005/8/layout/orgChart1"/>
    <dgm:cxn modelId="{CB2F6CB7-9882-4A71-806B-CC6E632B3066}" type="presOf" srcId="{0F0D5532-E565-4DED-B14A-4176464C8C39}" destId="{A9F69747-107F-437C-9A95-590B75C3C5E9}" srcOrd="1" destOrd="0" presId="urn:microsoft.com/office/officeart/2005/8/layout/orgChart1"/>
    <dgm:cxn modelId="{8F4BE8E0-F60C-453A-9DD7-DD41F89F2335}" type="presOf" srcId="{4BB2D3E3-A0AC-4A62-9D3C-45E2BB74AED0}" destId="{29363529-6350-4CD4-968A-21447961456D}" srcOrd="0" destOrd="0" presId="urn:microsoft.com/office/officeart/2005/8/layout/orgChart1"/>
    <dgm:cxn modelId="{B33331EF-3BC7-46D5-8A47-572CA22D9A23}" type="presOf" srcId="{0A8A4BD0-F9F8-49A2-B0A5-1FEDF5AF154C}" destId="{C908FB16-32E4-465B-8983-BA237FCE23BD}" srcOrd="0" destOrd="0" presId="urn:microsoft.com/office/officeart/2005/8/layout/orgChart1"/>
    <dgm:cxn modelId="{A092D583-0D8C-4A03-B3A8-DA32A3CE37F8}" type="presOf" srcId="{4BB2D3E3-A0AC-4A62-9D3C-45E2BB74AED0}" destId="{3B6E204F-0A40-4043-93FE-4E36D360A3ED}" srcOrd="1" destOrd="0" presId="urn:microsoft.com/office/officeart/2005/8/layout/orgChart1"/>
    <dgm:cxn modelId="{F3AA9C1A-75DC-40D8-8EAD-32198063E157}" type="presOf" srcId="{5476F7E8-2C19-410B-AD74-6C1FA540B848}" destId="{4550078B-1999-4857-8648-7E5C797F66F6}" srcOrd="0" destOrd="0" presId="urn:microsoft.com/office/officeart/2005/8/layout/orgChart1"/>
    <dgm:cxn modelId="{AF9CBEA0-374C-4511-AC8A-28F17DB1CFA4}" type="presParOf" srcId="{4550078B-1999-4857-8648-7E5C797F66F6}" destId="{10281852-6334-45FB-9CA4-19878F33D59B}" srcOrd="0" destOrd="0" presId="urn:microsoft.com/office/officeart/2005/8/layout/orgChart1"/>
    <dgm:cxn modelId="{A5FF3005-B9AF-4CD8-9BA7-9D956D8CF774}" type="presParOf" srcId="{10281852-6334-45FB-9CA4-19878F33D59B}" destId="{D929271D-5AE5-457B-8345-CD04AC3F09B3}" srcOrd="0" destOrd="0" presId="urn:microsoft.com/office/officeart/2005/8/layout/orgChart1"/>
    <dgm:cxn modelId="{BDF48CFD-B007-450C-8429-B51B2B3D3D32}" type="presParOf" srcId="{D929271D-5AE5-457B-8345-CD04AC3F09B3}" destId="{C8120975-FD27-418E-8535-E410B32E4110}" srcOrd="0" destOrd="0" presId="urn:microsoft.com/office/officeart/2005/8/layout/orgChart1"/>
    <dgm:cxn modelId="{2FD50AF7-FCF8-4C2D-BAE7-B985FEBD9753}" type="presParOf" srcId="{D929271D-5AE5-457B-8345-CD04AC3F09B3}" destId="{B4F0A82F-E653-4C2A-BA4A-19976F1986A1}" srcOrd="1" destOrd="0" presId="urn:microsoft.com/office/officeart/2005/8/layout/orgChart1"/>
    <dgm:cxn modelId="{74EED7D4-6818-451B-A53E-DF51ADBFF493}" type="presParOf" srcId="{10281852-6334-45FB-9CA4-19878F33D59B}" destId="{53D3F64A-8A4D-437E-81CC-99DE3BF6A40A}" srcOrd="1" destOrd="0" presId="urn:microsoft.com/office/officeart/2005/8/layout/orgChart1"/>
    <dgm:cxn modelId="{50CEB4B2-B821-4030-A48A-89BF4AEAF5B5}" type="presParOf" srcId="{53D3F64A-8A4D-437E-81CC-99DE3BF6A40A}" destId="{6BC54D8E-A110-4B9C-A389-3CB56C4862AF}" srcOrd="0" destOrd="0" presId="urn:microsoft.com/office/officeart/2005/8/layout/orgChart1"/>
    <dgm:cxn modelId="{66486309-FDB5-44A3-92B1-2FB9A4AC57DB}" type="presParOf" srcId="{53D3F64A-8A4D-437E-81CC-99DE3BF6A40A}" destId="{58DBE334-42D6-4182-A4CC-3470A3E3440D}" srcOrd="1" destOrd="0" presId="urn:microsoft.com/office/officeart/2005/8/layout/orgChart1"/>
    <dgm:cxn modelId="{3DDB31B5-8383-4C82-8950-7BF21D6A159B}" type="presParOf" srcId="{58DBE334-42D6-4182-A4CC-3470A3E3440D}" destId="{E679053A-0CA5-4E50-8718-A0EF0069B857}" srcOrd="0" destOrd="0" presId="urn:microsoft.com/office/officeart/2005/8/layout/orgChart1"/>
    <dgm:cxn modelId="{F79CAFC9-8903-41B2-B6E2-D4A0EAC0BE94}" type="presParOf" srcId="{E679053A-0CA5-4E50-8718-A0EF0069B857}" destId="{23EA5800-A62C-4659-85B7-FCD9BFEA2BF8}" srcOrd="0" destOrd="0" presId="urn:microsoft.com/office/officeart/2005/8/layout/orgChart1"/>
    <dgm:cxn modelId="{E8C31E84-70BE-471B-B525-9D2707AF44D9}" type="presParOf" srcId="{E679053A-0CA5-4E50-8718-A0EF0069B857}" destId="{0C99A630-5A4B-4471-9E9C-FDE6D2DA3978}" srcOrd="1" destOrd="0" presId="urn:microsoft.com/office/officeart/2005/8/layout/orgChart1"/>
    <dgm:cxn modelId="{F6261EE0-8C99-4EC7-8696-E76E20BD307D}" type="presParOf" srcId="{58DBE334-42D6-4182-A4CC-3470A3E3440D}" destId="{64910498-4DE4-4AEE-9EC6-70D5F232EB70}" srcOrd="1" destOrd="0" presId="urn:microsoft.com/office/officeart/2005/8/layout/orgChart1"/>
    <dgm:cxn modelId="{E68FD097-CF5E-422F-8ACD-C3D8E191564E}" type="presParOf" srcId="{64910498-4DE4-4AEE-9EC6-70D5F232EB70}" destId="{8CB0B567-39B1-4498-A179-05B096B3D50F}" srcOrd="0" destOrd="0" presId="urn:microsoft.com/office/officeart/2005/8/layout/orgChart1"/>
    <dgm:cxn modelId="{8913DDBC-7F87-4FF3-9544-9C0EED79C48D}" type="presParOf" srcId="{64910498-4DE4-4AEE-9EC6-70D5F232EB70}" destId="{E307E6E2-626E-4376-82B9-8A295DE25C97}" srcOrd="1" destOrd="0" presId="urn:microsoft.com/office/officeart/2005/8/layout/orgChart1"/>
    <dgm:cxn modelId="{2EE7B307-8074-423C-8B7A-B21831BDB30B}" type="presParOf" srcId="{E307E6E2-626E-4376-82B9-8A295DE25C97}" destId="{C1EB0311-9D87-4358-A37D-2EA8BC758B41}" srcOrd="0" destOrd="0" presId="urn:microsoft.com/office/officeart/2005/8/layout/orgChart1"/>
    <dgm:cxn modelId="{702A0F6A-86FA-4666-8A9E-AC886AA9131A}" type="presParOf" srcId="{C1EB0311-9D87-4358-A37D-2EA8BC758B41}" destId="{4A25F25D-8FE9-41C1-B927-2EDDE6211E4E}" srcOrd="0" destOrd="0" presId="urn:microsoft.com/office/officeart/2005/8/layout/orgChart1"/>
    <dgm:cxn modelId="{AF9A53AB-A992-4447-B857-13F7651E31D4}" type="presParOf" srcId="{C1EB0311-9D87-4358-A37D-2EA8BC758B41}" destId="{0E13F0C8-B5A0-47BA-BB8D-73571A35EA1F}" srcOrd="1" destOrd="0" presId="urn:microsoft.com/office/officeart/2005/8/layout/orgChart1"/>
    <dgm:cxn modelId="{BB7ABB04-FD7A-4996-AC11-931F9C7DC3F1}" type="presParOf" srcId="{E307E6E2-626E-4376-82B9-8A295DE25C97}" destId="{E3035965-08FD-42F4-8CA7-7C7F39EC3440}" srcOrd="1" destOrd="0" presId="urn:microsoft.com/office/officeart/2005/8/layout/orgChart1"/>
    <dgm:cxn modelId="{1243CA4C-A3F6-48BF-AF8C-87A940FB97AE}" type="presParOf" srcId="{E307E6E2-626E-4376-82B9-8A295DE25C97}" destId="{2A903A2C-A186-43F3-AF0B-43452E5ED034}" srcOrd="2" destOrd="0" presId="urn:microsoft.com/office/officeart/2005/8/layout/orgChart1"/>
    <dgm:cxn modelId="{CE6504DB-8520-46F5-87CA-77EA9D1FC368}" type="presParOf" srcId="{64910498-4DE4-4AEE-9EC6-70D5F232EB70}" destId="{F7BCD2AC-43A3-4A3B-8522-FBBE8A2E9AAB}" srcOrd="2" destOrd="0" presId="urn:microsoft.com/office/officeart/2005/8/layout/orgChart1"/>
    <dgm:cxn modelId="{E0687355-3E2D-4488-9C8D-A97A830CBD08}" type="presParOf" srcId="{64910498-4DE4-4AEE-9EC6-70D5F232EB70}" destId="{18A529DD-D823-444C-8274-6457DA5AC135}" srcOrd="3" destOrd="0" presId="urn:microsoft.com/office/officeart/2005/8/layout/orgChart1"/>
    <dgm:cxn modelId="{20FEEB28-D4FE-42FE-8635-23EB2BCBC1BB}" type="presParOf" srcId="{18A529DD-D823-444C-8274-6457DA5AC135}" destId="{90369E91-0F11-4226-966A-CFB71DF33218}" srcOrd="0" destOrd="0" presId="urn:microsoft.com/office/officeart/2005/8/layout/orgChart1"/>
    <dgm:cxn modelId="{2CB8F593-6E09-424B-A418-CE0E30226D26}" type="presParOf" srcId="{90369E91-0F11-4226-966A-CFB71DF33218}" destId="{D7C03E2E-F130-43BF-A331-C0FE944664A2}" srcOrd="0" destOrd="0" presId="urn:microsoft.com/office/officeart/2005/8/layout/orgChart1"/>
    <dgm:cxn modelId="{6A35F947-D948-4176-8AAB-33DD8EFB903B}" type="presParOf" srcId="{90369E91-0F11-4226-966A-CFB71DF33218}" destId="{F6B6F91B-54DD-4E8B-98E3-BAF0D9A74A30}" srcOrd="1" destOrd="0" presId="urn:microsoft.com/office/officeart/2005/8/layout/orgChart1"/>
    <dgm:cxn modelId="{66F4E61E-93DA-4550-A1B3-6A37B0815C58}" type="presParOf" srcId="{18A529DD-D823-444C-8274-6457DA5AC135}" destId="{1EC01032-3866-4ACF-950D-A1CD5C645668}" srcOrd="1" destOrd="0" presId="urn:microsoft.com/office/officeart/2005/8/layout/orgChart1"/>
    <dgm:cxn modelId="{D4CC9A73-9963-4044-B160-B3056E753305}" type="presParOf" srcId="{18A529DD-D823-444C-8274-6457DA5AC135}" destId="{2F0FE9F2-562B-490B-BF4E-6E2629EBDB46}" srcOrd="2" destOrd="0" presId="urn:microsoft.com/office/officeart/2005/8/layout/orgChart1"/>
    <dgm:cxn modelId="{A0714008-AC5C-420B-9160-597DD72E7CE2}" type="presParOf" srcId="{64910498-4DE4-4AEE-9EC6-70D5F232EB70}" destId="{3B0D34AA-55C0-45E9-B145-B418249B22D5}" srcOrd="4" destOrd="0" presId="urn:microsoft.com/office/officeart/2005/8/layout/orgChart1"/>
    <dgm:cxn modelId="{6861AD52-83F7-4D8B-B4A9-45AC800CA7A1}" type="presParOf" srcId="{64910498-4DE4-4AEE-9EC6-70D5F232EB70}" destId="{3E40DA6D-0069-4224-8285-2587B0F86FD4}" srcOrd="5" destOrd="0" presId="urn:microsoft.com/office/officeart/2005/8/layout/orgChart1"/>
    <dgm:cxn modelId="{D8B7DD3D-8D22-490C-94C6-718998E4153A}" type="presParOf" srcId="{3E40DA6D-0069-4224-8285-2587B0F86FD4}" destId="{F29810AF-6E9F-492E-AB9E-5EE2E1FFA911}" srcOrd="0" destOrd="0" presId="urn:microsoft.com/office/officeart/2005/8/layout/orgChart1"/>
    <dgm:cxn modelId="{0DF554D3-3E3F-4680-AACB-C0D5DFABE816}" type="presParOf" srcId="{F29810AF-6E9F-492E-AB9E-5EE2E1FFA911}" destId="{A8E96AF5-6F0C-4ADF-BD81-94FEA8F5D2C9}" srcOrd="0" destOrd="0" presId="urn:microsoft.com/office/officeart/2005/8/layout/orgChart1"/>
    <dgm:cxn modelId="{21042FDE-E7E7-4351-9714-83BC059370D6}" type="presParOf" srcId="{F29810AF-6E9F-492E-AB9E-5EE2E1FFA911}" destId="{A6F2B374-1E73-41F4-8218-CD64D9108C64}" srcOrd="1" destOrd="0" presId="urn:microsoft.com/office/officeart/2005/8/layout/orgChart1"/>
    <dgm:cxn modelId="{E16A750B-1A08-4DC4-88BE-267B7F3F7C63}" type="presParOf" srcId="{3E40DA6D-0069-4224-8285-2587B0F86FD4}" destId="{3FA3289D-A751-489B-A65F-2390095E5AD9}" srcOrd="1" destOrd="0" presId="urn:microsoft.com/office/officeart/2005/8/layout/orgChart1"/>
    <dgm:cxn modelId="{3ED974F4-855B-460A-8124-2E629DA6D886}" type="presParOf" srcId="{3E40DA6D-0069-4224-8285-2587B0F86FD4}" destId="{AECD0B94-A64A-4B1C-84A7-7A7A88F76D11}" srcOrd="2" destOrd="0" presId="urn:microsoft.com/office/officeart/2005/8/layout/orgChart1"/>
    <dgm:cxn modelId="{35B6A8EF-1E1C-4884-B3B8-73B69605CA07}" type="presParOf" srcId="{64910498-4DE4-4AEE-9EC6-70D5F232EB70}" destId="{1E065D70-35A0-4E9D-953B-FE9C6E6D9277}" srcOrd="6" destOrd="0" presId="urn:microsoft.com/office/officeart/2005/8/layout/orgChart1"/>
    <dgm:cxn modelId="{2433D538-2D77-464B-A3CB-9434A19FD11C}" type="presParOf" srcId="{64910498-4DE4-4AEE-9EC6-70D5F232EB70}" destId="{15AC55DC-2CD5-4065-ABAB-4215412A1A21}" srcOrd="7" destOrd="0" presId="urn:microsoft.com/office/officeart/2005/8/layout/orgChart1"/>
    <dgm:cxn modelId="{6F149299-9E3E-4427-8C40-4644E9E30712}" type="presParOf" srcId="{15AC55DC-2CD5-4065-ABAB-4215412A1A21}" destId="{A4E3C907-F465-46F0-9A69-FEDE22B69611}" srcOrd="0" destOrd="0" presId="urn:microsoft.com/office/officeart/2005/8/layout/orgChart1"/>
    <dgm:cxn modelId="{5F6EFD3F-85C0-40A1-B6BB-F960A0BB9A70}" type="presParOf" srcId="{A4E3C907-F465-46F0-9A69-FEDE22B69611}" destId="{96792C72-00E5-479B-BECC-056FF57EBAE9}" srcOrd="0" destOrd="0" presId="urn:microsoft.com/office/officeart/2005/8/layout/orgChart1"/>
    <dgm:cxn modelId="{937F6ECB-94A4-4FF4-9911-523A33E205F7}" type="presParOf" srcId="{A4E3C907-F465-46F0-9A69-FEDE22B69611}" destId="{AD7CD881-A6D4-4597-A719-6CC362E0438A}" srcOrd="1" destOrd="0" presId="urn:microsoft.com/office/officeart/2005/8/layout/orgChart1"/>
    <dgm:cxn modelId="{AAA8A901-BD60-4EDB-9A27-8561DDF75119}" type="presParOf" srcId="{15AC55DC-2CD5-4065-ABAB-4215412A1A21}" destId="{9C3E3B62-9C06-4665-85EA-98833EBA7311}" srcOrd="1" destOrd="0" presId="urn:microsoft.com/office/officeart/2005/8/layout/orgChart1"/>
    <dgm:cxn modelId="{8E39FD5F-F33F-4F7A-851B-A568876AEE1C}" type="presParOf" srcId="{15AC55DC-2CD5-4065-ABAB-4215412A1A21}" destId="{6DA79F3D-6B49-4F96-881E-EA5F769A9216}" srcOrd="2" destOrd="0" presId="urn:microsoft.com/office/officeart/2005/8/layout/orgChart1"/>
    <dgm:cxn modelId="{696CF003-2CF3-43F1-8D6E-1E63CAFEBE55}" type="presParOf" srcId="{64910498-4DE4-4AEE-9EC6-70D5F232EB70}" destId="{5B7CE4B7-EEA2-4251-BCED-3FE28CA582B5}" srcOrd="8" destOrd="0" presId="urn:microsoft.com/office/officeart/2005/8/layout/orgChart1"/>
    <dgm:cxn modelId="{4ADB641E-BD7B-4953-B8D1-27A9FFC36926}" type="presParOf" srcId="{64910498-4DE4-4AEE-9EC6-70D5F232EB70}" destId="{CB7F10D3-4F4D-4DE7-9D07-251C7D8EBE33}" srcOrd="9" destOrd="0" presId="urn:microsoft.com/office/officeart/2005/8/layout/orgChart1"/>
    <dgm:cxn modelId="{B49F7E3B-C1D3-4FF9-99E8-63078A034E82}" type="presParOf" srcId="{CB7F10D3-4F4D-4DE7-9D07-251C7D8EBE33}" destId="{3834FCF9-BD97-4119-8F8F-5D1530600AAC}" srcOrd="0" destOrd="0" presId="urn:microsoft.com/office/officeart/2005/8/layout/orgChart1"/>
    <dgm:cxn modelId="{2531E355-3F7D-4A73-91B3-F204EF12B931}" type="presParOf" srcId="{3834FCF9-BD97-4119-8F8F-5D1530600AAC}" destId="{AC3EE168-6A2D-4437-9D1B-BF9248439768}" srcOrd="0" destOrd="0" presId="urn:microsoft.com/office/officeart/2005/8/layout/orgChart1"/>
    <dgm:cxn modelId="{089A98FB-DEAE-41E9-98EE-8053E287AE12}" type="presParOf" srcId="{3834FCF9-BD97-4119-8F8F-5D1530600AAC}" destId="{F675AFCA-AD00-46A2-AD96-428EB6D94EE2}" srcOrd="1" destOrd="0" presId="urn:microsoft.com/office/officeart/2005/8/layout/orgChart1"/>
    <dgm:cxn modelId="{2C038C1D-2D4F-4FAE-B06B-9045DE1C1712}" type="presParOf" srcId="{CB7F10D3-4F4D-4DE7-9D07-251C7D8EBE33}" destId="{6F6EF395-2DC7-4021-8FFD-ACF0895FF2BA}" srcOrd="1" destOrd="0" presId="urn:microsoft.com/office/officeart/2005/8/layout/orgChart1"/>
    <dgm:cxn modelId="{EC7CB5FB-20D2-49EE-9A8A-781ECD118BA3}" type="presParOf" srcId="{CB7F10D3-4F4D-4DE7-9D07-251C7D8EBE33}" destId="{466B4642-8131-4C6F-8278-D786F7C37BEC}" srcOrd="2" destOrd="0" presId="urn:microsoft.com/office/officeart/2005/8/layout/orgChart1"/>
    <dgm:cxn modelId="{933EFC12-E7E0-48EF-A360-3F7337008A9E}" type="presParOf" srcId="{64910498-4DE4-4AEE-9EC6-70D5F232EB70}" destId="{FBE32ADA-ED65-491A-8367-7155A70F1B59}" srcOrd="10" destOrd="0" presId="urn:microsoft.com/office/officeart/2005/8/layout/orgChart1"/>
    <dgm:cxn modelId="{B86B5831-0D3B-4593-B46A-BF2B305A3E26}" type="presParOf" srcId="{64910498-4DE4-4AEE-9EC6-70D5F232EB70}" destId="{9FB4103D-03E7-4109-9CAB-A4BBA78A35A8}" srcOrd="11" destOrd="0" presId="urn:microsoft.com/office/officeart/2005/8/layout/orgChart1"/>
    <dgm:cxn modelId="{940326FA-0EFA-4078-B7B4-275582BB85F6}" type="presParOf" srcId="{9FB4103D-03E7-4109-9CAB-A4BBA78A35A8}" destId="{A3D7FA38-6A08-48A1-A622-D6CEA4DFFD1D}" srcOrd="0" destOrd="0" presId="urn:microsoft.com/office/officeart/2005/8/layout/orgChart1"/>
    <dgm:cxn modelId="{0081D36C-92D6-4636-909C-9D4EECAAD34A}" type="presParOf" srcId="{A3D7FA38-6A08-48A1-A622-D6CEA4DFFD1D}" destId="{C908FB16-32E4-465B-8983-BA237FCE23BD}" srcOrd="0" destOrd="0" presId="urn:microsoft.com/office/officeart/2005/8/layout/orgChart1"/>
    <dgm:cxn modelId="{D2B10EA5-6EEA-4F78-B647-61759D899F99}" type="presParOf" srcId="{A3D7FA38-6A08-48A1-A622-D6CEA4DFFD1D}" destId="{69AD035F-93EA-47C6-8344-5F1C4329265C}" srcOrd="1" destOrd="0" presId="urn:microsoft.com/office/officeart/2005/8/layout/orgChart1"/>
    <dgm:cxn modelId="{DE065AA0-A6E5-4FFE-8DB3-F8C1DBF37F70}" type="presParOf" srcId="{9FB4103D-03E7-4109-9CAB-A4BBA78A35A8}" destId="{D32766A4-D9E6-4EAE-8E54-069A002B9816}" srcOrd="1" destOrd="0" presId="urn:microsoft.com/office/officeart/2005/8/layout/orgChart1"/>
    <dgm:cxn modelId="{5B2B3A0E-74A7-4AF0-A9EB-BCA80EBABA79}" type="presParOf" srcId="{9FB4103D-03E7-4109-9CAB-A4BBA78A35A8}" destId="{14734704-F912-4AE7-B88A-5F8BF165BE9E}" srcOrd="2" destOrd="0" presId="urn:microsoft.com/office/officeart/2005/8/layout/orgChart1"/>
    <dgm:cxn modelId="{43C5702C-4CF7-4055-B588-6AFAEC3C840B}" type="presParOf" srcId="{58DBE334-42D6-4182-A4CC-3470A3E3440D}" destId="{819E78C8-EBD1-4545-80D6-D28C165FD225}" srcOrd="2" destOrd="0" presId="urn:microsoft.com/office/officeart/2005/8/layout/orgChart1"/>
    <dgm:cxn modelId="{F38610D3-84D1-4B45-A05B-BE96C5507260}" type="presParOf" srcId="{53D3F64A-8A4D-437E-81CC-99DE3BF6A40A}" destId="{7B596F84-E367-4ECF-9B5A-21964E74094C}" srcOrd="2" destOrd="0" presId="urn:microsoft.com/office/officeart/2005/8/layout/orgChart1"/>
    <dgm:cxn modelId="{8AB2A592-4155-4999-852F-0BC9F3EF5E65}" type="presParOf" srcId="{53D3F64A-8A4D-437E-81CC-99DE3BF6A40A}" destId="{DAE29478-94EE-4F1D-8DD4-9584434A5043}" srcOrd="3" destOrd="0" presId="urn:microsoft.com/office/officeart/2005/8/layout/orgChart1"/>
    <dgm:cxn modelId="{6EA98616-0024-429E-9625-9AF2CF0B606F}" type="presParOf" srcId="{DAE29478-94EE-4F1D-8DD4-9584434A5043}" destId="{648C3523-E78F-474B-A3D5-B8F84BBAA674}" srcOrd="0" destOrd="0" presId="urn:microsoft.com/office/officeart/2005/8/layout/orgChart1"/>
    <dgm:cxn modelId="{C1A65FFF-3165-40CF-847D-E1867F327E99}" type="presParOf" srcId="{648C3523-E78F-474B-A3D5-B8F84BBAA674}" destId="{0750ECCA-DC16-4694-A817-D29CE3FD4F6E}" srcOrd="0" destOrd="0" presId="urn:microsoft.com/office/officeart/2005/8/layout/orgChart1"/>
    <dgm:cxn modelId="{F681EEB4-D009-4B5D-900C-D3A096321FC4}" type="presParOf" srcId="{648C3523-E78F-474B-A3D5-B8F84BBAA674}" destId="{F83C23A4-FCDD-457B-9D60-D7021BCB084F}" srcOrd="1" destOrd="0" presId="urn:microsoft.com/office/officeart/2005/8/layout/orgChart1"/>
    <dgm:cxn modelId="{BAAB948B-2421-43B1-9ABE-22AA92839277}" type="presParOf" srcId="{DAE29478-94EE-4F1D-8DD4-9584434A5043}" destId="{39F99CBE-93B7-4887-A3B3-3D0133C17D77}" srcOrd="1" destOrd="0" presId="urn:microsoft.com/office/officeart/2005/8/layout/orgChart1"/>
    <dgm:cxn modelId="{41228209-578F-48D1-B52E-C7F01784BF05}" type="presParOf" srcId="{39F99CBE-93B7-4887-A3B3-3D0133C17D77}" destId="{E52F2616-3F72-4C96-BE38-B658F83FA03A}" srcOrd="0" destOrd="0" presId="urn:microsoft.com/office/officeart/2005/8/layout/orgChart1"/>
    <dgm:cxn modelId="{EB87B82D-BFA4-4E27-BB07-4795697087DC}" type="presParOf" srcId="{39F99CBE-93B7-4887-A3B3-3D0133C17D77}" destId="{EDC9E4F9-338A-40FB-B85E-198C4239AF48}" srcOrd="1" destOrd="0" presId="urn:microsoft.com/office/officeart/2005/8/layout/orgChart1"/>
    <dgm:cxn modelId="{AC8C3AD2-72A8-4EAB-9D27-0A614B46609F}" type="presParOf" srcId="{EDC9E4F9-338A-40FB-B85E-198C4239AF48}" destId="{BAA38092-46DA-47DB-A19B-310DF15DBD9E}" srcOrd="0" destOrd="0" presId="urn:microsoft.com/office/officeart/2005/8/layout/orgChart1"/>
    <dgm:cxn modelId="{A4B4907F-890D-4527-8916-54D8EFD6CEDB}" type="presParOf" srcId="{BAA38092-46DA-47DB-A19B-310DF15DBD9E}" destId="{19EBEFAD-1DAB-4277-AE03-FB0CABE0036E}" srcOrd="0" destOrd="0" presId="urn:microsoft.com/office/officeart/2005/8/layout/orgChart1"/>
    <dgm:cxn modelId="{65E282F0-B5C9-437B-8027-B342AA78CB79}" type="presParOf" srcId="{BAA38092-46DA-47DB-A19B-310DF15DBD9E}" destId="{C508D122-3F25-4C25-9EF4-A4D1F6FACDBF}" srcOrd="1" destOrd="0" presId="urn:microsoft.com/office/officeart/2005/8/layout/orgChart1"/>
    <dgm:cxn modelId="{8323C401-E2CB-4E03-8616-BD4A1DBFE258}" type="presParOf" srcId="{EDC9E4F9-338A-40FB-B85E-198C4239AF48}" destId="{A7E4D8B6-C2EE-4048-BAD9-BB69E8640BDA}" srcOrd="1" destOrd="0" presId="urn:microsoft.com/office/officeart/2005/8/layout/orgChart1"/>
    <dgm:cxn modelId="{157A4873-0708-49A1-AB3A-E1C695D08E7F}" type="presParOf" srcId="{EDC9E4F9-338A-40FB-B85E-198C4239AF48}" destId="{AD9FB516-22FA-4D9C-B648-84A6EB6F31CB}" srcOrd="2" destOrd="0" presId="urn:microsoft.com/office/officeart/2005/8/layout/orgChart1"/>
    <dgm:cxn modelId="{5212D734-720A-47C5-A11D-4C970B180C49}" type="presParOf" srcId="{39F99CBE-93B7-4887-A3B3-3D0133C17D77}" destId="{72257156-DF96-4837-B329-4B1EF7B99163}" srcOrd="2" destOrd="0" presId="urn:microsoft.com/office/officeart/2005/8/layout/orgChart1"/>
    <dgm:cxn modelId="{A9F98E7E-3815-4678-9E5C-91699F3988B1}" type="presParOf" srcId="{39F99CBE-93B7-4887-A3B3-3D0133C17D77}" destId="{670F0628-93B3-4223-BB68-7176B7112F87}" srcOrd="3" destOrd="0" presId="urn:microsoft.com/office/officeart/2005/8/layout/orgChart1"/>
    <dgm:cxn modelId="{99F8C124-E583-432E-BAA0-3F56F7886AEF}" type="presParOf" srcId="{670F0628-93B3-4223-BB68-7176B7112F87}" destId="{07018549-94C3-4555-8887-0770B100FA1B}" srcOrd="0" destOrd="0" presId="urn:microsoft.com/office/officeart/2005/8/layout/orgChart1"/>
    <dgm:cxn modelId="{1D186D27-8B83-46B4-9AC8-10D7D869870D}" type="presParOf" srcId="{07018549-94C3-4555-8887-0770B100FA1B}" destId="{D78BD7E4-EC98-4F35-A8F9-F62C37415E49}" srcOrd="0" destOrd="0" presId="urn:microsoft.com/office/officeart/2005/8/layout/orgChart1"/>
    <dgm:cxn modelId="{920CBCB8-DBC2-46C4-B262-13F69B43616F}" type="presParOf" srcId="{07018549-94C3-4555-8887-0770B100FA1B}" destId="{D1ACFEE4-A9CC-4BCE-92EC-F6AF0C6FDE6A}" srcOrd="1" destOrd="0" presId="urn:microsoft.com/office/officeart/2005/8/layout/orgChart1"/>
    <dgm:cxn modelId="{3F85D3D8-A6A9-42B5-99FB-370D8E1EBE58}" type="presParOf" srcId="{670F0628-93B3-4223-BB68-7176B7112F87}" destId="{E7046D4E-391B-4F15-BF95-13657E9DEDA4}" srcOrd="1" destOrd="0" presId="urn:microsoft.com/office/officeart/2005/8/layout/orgChart1"/>
    <dgm:cxn modelId="{B25ED2CD-86C6-470B-92EA-BB9CC87D1520}" type="presParOf" srcId="{670F0628-93B3-4223-BB68-7176B7112F87}" destId="{23DECAAE-9CFC-4B17-B5C2-7020EE33D845}" srcOrd="2" destOrd="0" presId="urn:microsoft.com/office/officeart/2005/8/layout/orgChart1"/>
    <dgm:cxn modelId="{DFA9EAB2-9010-4C34-A997-FF1E038C03B5}" type="presParOf" srcId="{39F99CBE-93B7-4887-A3B3-3D0133C17D77}" destId="{4C18C098-8093-49E9-8891-A80DB691F253}" srcOrd="4" destOrd="0" presId="urn:microsoft.com/office/officeart/2005/8/layout/orgChart1"/>
    <dgm:cxn modelId="{2B9644B2-09C7-4A17-B975-6727BBD6BBDE}" type="presParOf" srcId="{39F99CBE-93B7-4887-A3B3-3D0133C17D77}" destId="{3886AF8E-1F2E-4494-B180-C1FEDFC0293B}" srcOrd="5" destOrd="0" presId="urn:microsoft.com/office/officeart/2005/8/layout/orgChart1"/>
    <dgm:cxn modelId="{3C9EC229-3551-4D66-AF23-C552DB57569F}" type="presParOf" srcId="{3886AF8E-1F2E-4494-B180-C1FEDFC0293B}" destId="{2A35A7C7-8C1B-4A46-84EB-148A2223A0D3}" srcOrd="0" destOrd="0" presId="urn:microsoft.com/office/officeart/2005/8/layout/orgChart1"/>
    <dgm:cxn modelId="{CFE3EDA6-C453-45C7-AEA8-0EDE5706D588}" type="presParOf" srcId="{2A35A7C7-8C1B-4A46-84EB-148A2223A0D3}" destId="{6A34A598-3A25-4717-BAD9-447395960092}" srcOrd="0" destOrd="0" presId="urn:microsoft.com/office/officeart/2005/8/layout/orgChart1"/>
    <dgm:cxn modelId="{18DD9556-8AA8-45ED-83E7-FD6B48DD83E4}" type="presParOf" srcId="{2A35A7C7-8C1B-4A46-84EB-148A2223A0D3}" destId="{568B0D19-F2DE-400A-B693-6D20F74297D0}" srcOrd="1" destOrd="0" presId="urn:microsoft.com/office/officeart/2005/8/layout/orgChart1"/>
    <dgm:cxn modelId="{97015FC0-9405-44D3-953A-FAEB78928B46}" type="presParOf" srcId="{3886AF8E-1F2E-4494-B180-C1FEDFC0293B}" destId="{D5F29BA0-060D-49DD-92DA-0842A64E075B}" srcOrd="1" destOrd="0" presId="urn:microsoft.com/office/officeart/2005/8/layout/orgChart1"/>
    <dgm:cxn modelId="{E89F97A9-11C0-4A0F-B185-B1780101E657}" type="presParOf" srcId="{3886AF8E-1F2E-4494-B180-C1FEDFC0293B}" destId="{7137C310-3239-4363-AB7A-1FBD42EA6B9B}" srcOrd="2" destOrd="0" presId="urn:microsoft.com/office/officeart/2005/8/layout/orgChart1"/>
    <dgm:cxn modelId="{98E080C5-5DF2-4D5D-BFD5-2FE6B8C63F52}" type="presParOf" srcId="{DAE29478-94EE-4F1D-8DD4-9584434A5043}" destId="{717BF2AB-7AD4-444C-B1E9-0B5981E70AE4}" srcOrd="2" destOrd="0" presId="urn:microsoft.com/office/officeart/2005/8/layout/orgChart1"/>
    <dgm:cxn modelId="{9A1D9DAF-3DBC-4C32-A5D7-1AF89B8BF876}" type="presParOf" srcId="{53D3F64A-8A4D-437E-81CC-99DE3BF6A40A}" destId="{2F5FEA04-8A8C-4AD5-8916-C25D18F00273}" srcOrd="4" destOrd="0" presId="urn:microsoft.com/office/officeart/2005/8/layout/orgChart1"/>
    <dgm:cxn modelId="{72BE79F6-F066-4DC0-8954-29B29C7364AA}" type="presParOf" srcId="{53D3F64A-8A4D-437E-81CC-99DE3BF6A40A}" destId="{B76A88A7-FE56-4DC5-B575-DD076FEA9747}" srcOrd="5" destOrd="0" presId="urn:microsoft.com/office/officeart/2005/8/layout/orgChart1"/>
    <dgm:cxn modelId="{BD446A2A-3F7A-48F4-81F1-111795BF2381}" type="presParOf" srcId="{B76A88A7-FE56-4DC5-B575-DD076FEA9747}" destId="{85309E6C-BDE1-4F35-9167-2F05EDA00FEC}" srcOrd="0" destOrd="0" presId="urn:microsoft.com/office/officeart/2005/8/layout/orgChart1"/>
    <dgm:cxn modelId="{CF3F2DB4-ABDE-4613-89FD-50790A337537}" type="presParOf" srcId="{85309E6C-BDE1-4F35-9167-2F05EDA00FEC}" destId="{C2402CA1-1D04-4D2E-A64D-D1E9E6F37CFE}" srcOrd="0" destOrd="0" presId="urn:microsoft.com/office/officeart/2005/8/layout/orgChart1"/>
    <dgm:cxn modelId="{F31B9C86-57BE-4D3A-93B5-8F448ED3D0FD}" type="presParOf" srcId="{85309E6C-BDE1-4F35-9167-2F05EDA00FEC}" destId="{948D3AAC-F0E1-42C9-A40F-D7F42CB39BC7}" srcOrd="1" destOrd="0" presId="urn:microsoft.com/office/officeart/2005/8/layout/orgChart1"/>
    <dgm:cxn modelId="{B8074501-3202-4FDC-85EF-0C6718AFE478}" type="presParOf" srcId="{B76A88A7-FE56-4DC5-B575-DD076FEA9747}" destId="{43EC0B7B-D1CD-4546-8E24-5F1559010F69}" srcOrd="1" destOrd="0" presId="urn:microsoft.com/office/officeart/2005/8/layout/orgChart1"/>
    <dgm:cxn modelId="{9C262BE5-783F-42DF-813D-1F57A05E0415}" type="presParOf" srcId="{43EC0B7B-D1CD-4546-8E24-5F1559010F69}" destId="{04E74FC8-37FA-4CDD-B2A0-F94D90E13782}" srcOrd="0" destOrd="0" presId="urn:microsoft.com/office/officeart/2005/8/layout/orgChart1"/>
    <dgm:cxn modelId="{CBD455C5-B977-4FBC-91E9-D35BEEABDC2B}" type="presParOf" srcId="{43EC0B7B-D1CD-4546-8E24-5F1559010F69}" destId="{FAAC57C8-25F5-4397-ADF7-E6D2733FEA24}" srcOrd="1" destOrd="0" presId="urn:microsoft.com/office/officeart/2005/8/layout/orgChart1"/>
    <dgm:cxn modelId="{8FE945E8-57AC-4D46-B406-C5F764533CA6}" type="presParOf" srcId="{FAAC57C8-25F5-4397-ADF7-E6D2733FEA24}" destId="{ABB987F6-FA0A-46C5-840F-C5E02DAAC78C}" srcOrd="0" destOrd="0" presId="urn:microsoft.com/office/officeart/2005/8/layout/orgChart1"/>
    <dgm:cxn modelId="{A84B39A0-35CB-41CF-B18B-62C443CD131E}" type="presParOf" srcId="{ABB987F6-FA0A-46C5-840F-C5E02DAAC78C}" destId="{28CA3943-E0E2-4D36-9D1A-C8D850456FB7}" srcOrd="0" destOrd="0" presId="urn:microsoft.com/office/officeart/2005/8/layout/orgChart1"/>
    <dgm:cxn modelId="{9C242386-7CED-4CEA-9008-38D2906344ED}" type="presParOf" srcId="{ABB987F6-FA0A-46C5-840F-C5E02DAAC78C}" destId="{BBB12006-061D-4B6D-9645-416A7DA2C1A0}" srcOrd="1" destOrd="0" presId="urn:microsoft.com/office/officeart/2005/8/layout/orgChart1"/>
    <dgm:cxn modelId="{E36E86F5-A435-49B2-AD05-4A7FED397989}" type="presParOf" srcId="{FAAC57C8-25F5-4397-ADF7-E6D2733FEA24}" destId="{BD947B6E-28F3-41AE-8416-1AE894BCF226}" srcOrd="1" destOrd="0" presId="urn:microsoft.com/office/officeart/2005/8/layout/orgChart1"/>
    <dgm:cxn modelId="{1D720331-CE1F-4E25-A16A-000CFB93A9CE}" type="presParOf" srcId="{FAAC57C8-25F5-4397-ADF7-E6D2733FEA24}" destId="{92C7CF69-EDA3-4605-B279-B25801ECE406}" srcOrd="2" destOrd="0" presId="urn:microsoft.com/office/officeart/2005/8/layout/orgChart1"/>
    <dgm:cxn modelId="{404A0A5E-85CA-4B94-A43C-4A3E4DCD320D}" type="presParOf" srcId="{43EC0B7B-D1CD-4546-8E24-5F1559010F69}" destId="{9807379B-BB99-4344-B129-07A269E87CFE}" srcOrd="2" destOrd="0" presId="urn:microsoft.com/office/officeart/2005/8/layout/orgChart1"/>
    <dgm:cxn modelId="{6B3315B4-1DFF-4801-9696-B0D7D8518F99}" type="presParOf" srcId="{43EC0B7B-D1CD-4546-8E24-5F1559010F69}" destId="{0701054A-51C8-4CA1-A921-4472740E806F}" srcOrd="3" destOrd="0" presId="urn:microsoft.com/office/officeart/2005/8/layout/orgChart1"/>
    <dgm:cxn modelId="{9EC96FEE-17FE-4924-BD36-9A1E162D7C2C}" type="presParOf" srcId="{0701054A-51C8-4CA1-A921-4472740E806F}" destId="{FEA7C28A-7B57-4B79-8C8D-868F07B841EE}" srcOrd="0" destOrd="0" presId="urn:microsoft.com/office/officeart/2005/8/layout/orgChart1"/>
    <dgm:cxn modelId="{D225FDFE-49B6-4201-984C-495744772FF8}" type="presParOf" srcId="{FEA7C28A-7B57-4B79-8C8D-868F07B841EE}" destId="{5B9B562E-0DFF-467F-9CE6-6B7E9CE18249}" srcOrd="0" destOrd="0" presId="urn:microsoft.com/office/officeart/2005/8/layout/orgChart1"/>
    <dgm:cxn modelId="{BBB7E9D8-7CDB-4554-8223-A257D1E38053}" type="presParOf" srcId="{FEA7C28A-7B57-4B79-8C8D-868F07B841EE}" destId="{7EBB282B-2FF5-4A3B-B770-9055A15A97E8}" srcOrd="1" destOrd="0" presId="urn:microsoft.com/office/officeart/2005/8/layout/orgChart1"/>
    <dgm:cxn modelId="{123884E2-8EE7-438D-A510-78C51E542298}" type="presParOf" srcId="{0701054A-51C8-4CA1-A921-4472740E806F}" destId="{87717CA3-E55D-43BA-B7A4-0E8D9550C9D9}" srcOrd="1" destOrd="0" presId="urn:microsoft.com/office/officeart/2005/8/layout/orgChart1"/>
    <dgm:cxn modelId="{BF7BFE6B-B1D6-47A6-8382-1112050CA4F1}" type="presParOf" srcId="{0701054A-51C8-4CA1-A921-4472740E806F}" destId="{03AEF5EC-A395-4ACC-9E2C-521EAD650F16}" srcOrd="2" destOrd="0" presId="urn:microsoft.com/office/officeart/2005/8/layout/orgChart1"/>
    <dgm:cxn modelId="{32C9AEF3-9110-4788-B646-A862E67CA6CC}" type="presParOf" srcId="{43EC0B7B-D1CD-4546-8E24-5F1559010F69}" destId="{85929CA0-A980-4136-B339-FE3D15495EC9}" srcOrd="4" destOrd="0" presId="urn:microsoft.com/office/officeart/2005/8/layout/orgChart1"/>
    <dgm:cxn modelId="{A656B0B3-CCE9-4877-A384-D077167D522E}" type="presParOf" srcId="{43EC0B7B-D1CD-4546-8E24-5F1559010F69}" destId="{D57E7AAD-3AA9-40F9-8CAC-8447970794C2}" srcOrd="5" destOrd="0" presId="urn:microsoft.com/office/officeart/2005/8/layout/orgChart1"/>
    <dgm:cxn modelId="{28A781E6-E379-4353-9B2B-B807B556546A}" type="presParOf" srcId="{D57E7AAD-3AA9-40F9-8CAC-8447970794C2}" destId="{BF34AB8D-E552-44EC-B780-3D1C7954FCA3}" srcOrd="0" destOrd="0" presId="urn:microsoft.com/office/officeart/2005/8/layout/orgChart1"/>
    <dgm:cxn modelId="{A1B837B6-D435-439D-9986-CA1F1B7A4152}" type="presParOf" srcId="{BF34AB8D-E552-44EC-B780-3D1C7954FCA3}" destId="{C543BF4F-EF3A-4E89-A4F2-6422A2129BE4}" srcOrd="0" destOrd="0" presId="urn:microsoft.com/office/officeart/2005/8/layout/orgChart1"/>
    <dgm:cxn modelId="{59E4C228-DB8D-485C-A73B-4ABEE3CEBD47}" type="presParOf" srcId="{BF34AB8D-E552-44EC-B780-3D1C7954FCA3}" destId="{AA60D7A6-1E44-4E99-9A73-44F4F40B44C8}" srcOrd="1" destOrd="0" presId="urn:microsoft.com/office/officeart/2005/8/layout/orgChart1"/>
    <dgm:cxn modelId="{285EA07E-6E37-4F97-B4DB-0EA603BF31E4}" type="presParOf" srcId="{D57E7AAD-3AA9-40F9-8CAC-8447970794C2}" destId="{9A64FA98-5B55-4449-B443-94BECCD24499}" srcOrd="1" destOrd="0" presId="urn:microsoft.com/office/officeart/2005/8/layout/orgChart1"/>
    <dgm:cxn modelId="{41F64D9E-E014-490E-82A2-2176BE3D458E}" type="presParOf" srcId="{D57E7AAD-3AA9-40F9-8CAC-8447970794C2}" destId="{6F1571E4-8944-4B36-B5A8-2791359E4F8E}" srcOrd="2" destOrd="0" presId="urn:microsoft.com/office/officeart/2005/8/layout/orgChart1"/>
    <dgm:cxn modelId="{5C06188F-03D6-4E1E-A6FC-0A8DBCE0F2B0}" type="presParOf" srcId="{43EC0B7B-D1CD-4546-8E24-5F1559010F69}" destId="{75F51040-677C-407C-BAF1-85BC73E7B84C}" srcOrd="6" destOrd="0" presId="urn:microsoft.com/office/officeart/2005/8/layout/orgChart1"/>
    <dgm:cxn modelId="{83C4B06C-E1EF-48F8-AB3F-C5553B9CFB02}" type="presParOf" srcId="{43EC0B7B-D1CD-4546-8E24-5F1559010F69}" destId="{C805D5E7-F693-4476-B34E-27DEDC1DFD33}" srcOrd="7" destOrd="0" presId="urn:microsoft.com/office/officeart/2005/8/layout/orgChart1"/>
    <dgm:cxn modelId="{844CEC15-8677-4140-8D98-946719370479}" type="presParOf" srcId="{C805D5E7-F693-4476-B34E-27DEDC1DFD33}" destId="{29A397CF-3BDF-4477-A5C4-F7B8172D4B82}" srcOrd="0" destOrd="0" presId="urn:microsoft.com/office/officeart/2005/8/layout/orgChart1"/>
    <dgm:cxn modelId="{78ECBA1C-4E97-4371-A49F-2A8E87E39366}" type="presParOf" srcId="{29A397CF-3BDF-4477-A5C4-F7B8172D4B82}" destId="{55B4B98B-F345-4A7F-9511-01E3EFDABB52}" srcOrd="0" destOrd="0" presId="urn:microsoft.com/office/officeart/2005/8/layout/orgChart1"/>
    <dgm:cxn modelId="{3F79779D-2A84-493E-AE36-48882811506E}" type="presParOf" srcId="{29A397CF-3BDF-4477-A5C4-F7B8172D4B82}" destId="{92E3371E-9A42-4756-9EE8-46B99CDDD4C6}" srcOrd="1" destOrd="0" presId="urn:microsoft.com/office/officeart/2005/8/layout/orgChart1"/>
    <dgm:cxn modelId="{B6096545-3A4B-4BB4-BC19-022F78D89832}" type="presParOf" srcId="{C805D5E7-F693-4476-B34E-27DEDC1DFD33}" destId="{01E3CF76-82A3-4383-9270-41DE613D827D}" srcOrd="1" destOrd="0" presId="urn:microsoft.com/office/officeart/2005/8/layout/orgChart1"/>
    <dgm:cxn modelId="{E672BD80-120B-4388-98B4-AF8E2B589ABF}" type="presParOf" srcId="{C805D5E7-F693-4476-B34E-27DEDC1DFD33}" destId="{BBFAB731-BA84-4A8C-92D0-96E46E9CB005}" srcOrd="2" destOrd="0" presId="urn:microsoft.com/office/officeart/2005/8/layout/orgChart1"/>
    <dgm:cxn modelId="{6AAC41BB-1A40-42B9-81D1-D961B11F16B7}" type="presParOf" srcId="{B76A88A7-FE56-4DC5-B575-DD076FEA9747}" destId="{F5B13E41-FC07-4338-84CE-35AABAE96290}" srcOrd="2" destOrd="0" presId="urn:microsoft.com/office/officeart/2005/8/layout/orgChart1"/>
    <dgm:cxn modelId="{F2701B7E-6399-4230-830E-3F15D9718ACD}" type="presParOf" srcId="{53D3F64A-8A4D-437E-81CC-99DE3BF6A40A}" destId="{5A40E0FD-B85C-42DB-BCE1-F2F6D6C9BBB2}" srcOrd="6" destOrd="0" presId="urn:microsoft.com/office/officeart/2005/8/layout/orgChart1"/>
    <dgm:cxn modelId="{F6D1F9AE-C696-4D4C-BA45-F13EC0279C19}" type="presParOf" srcId="{53D3F64A-8A4D-437E-81CC-99DE3BF6A40A}" destId="{693DD26F-C91B-4535-BE24-FC3B381BFA5B}" srcOrd="7" destOrd="0" presId="urn:microsoft.com/office/officeart/2005/8/layout/orgChart1"/>
    <dgm:cxn modelId="{46F828BD-1343-4B63-8C36-C844F06E3333}" type="presParOf" srcId="{693DD26F-C91B-4535-BE24-FC3B381BFA5B}" destId="{1E27B7EB-42F8-41F5-BAA1-89939745F911}" srcOrd="0" destOrd="0" presId="urn:microsoft.com/office/officeart/2005/8/layout/orgChart1"/>
    <dgm:cxn modelId="{33297827-D2E7-4327-939A-3C9BEF75AEA9}" type="presParOf" srcId="{1E27B7EB-42F8-41F5-BAA1-89939745F911}" destId="{931EFC54-015E-4A5B-B6CC-D07700753A84}" srcOrd="0" destOrd="0" presId="urn:microsoft.com/office/officeart/2005/8/layout/orgChart1"/>
    <dgm:cxn modelId="{84A43C45-9995-4A33-8800-AE2C158F8251}" type="presParOf" srcId="{1E27B7EB-42F8-41F5-BAA1-89939745F911}" destId="{4DA0659A-7F05-44B2-BA31-84DC5DE5577C}" srcOrd="1" destOrd="0" presId="urn:microsoft.com/office/officeart/2005/8/layout/orgChart1"/>
    <dgm:cxn modelId="{CDC06BA9-29D5-4303-A297-A3441A3196E1}" type="presParOf" srcId="{693DD26F-C91B-4535-BE24-FC3B381BFA5B}" destId="{3726E15B-4037-4C2F-AEF5-123510A5BD8C}" srcOrd="1" destOrd="0" presId="urn:microsoft.com/office/officeart/2005/8/layout/orgChart1"/>
    <dgm:cxn modelId="{AD10E3C6-1BE7-4CFE-8D5F-2720CCF8EC1A}" type="presParOf" srcId="{3726E15B-4037-4C2F-AEF5-123510A5BD8C}" destId="{B8C45903-AF7D-4E3B-8379-50EB93A814F2}" srcOrd="0" destOrd="0" presId="urn:microsoft.com/office/officeart/2005/8/layout/orgChart1"/>
    <dgm:cxn modelId="{2FAB4403-2936-4BAA-8E8B-213A4DDDB58D}" type="presParOf" srcId="{3726E15B-4037-4C2F-AEF5-123510A5BD8C}" destId="{B22D0F89-1AA0-40EB-BA79-FBF3315F9CCD}" srcOrd="1" destOrd="0" presId="urn:microsoft.com/office/officeart/2005/8/layout/orgChart1"/>
    <dgm:cxn modelId="{55547003-EA8B-4805-9096-7671088E0021}" type="presParOf" srcId="{B22D0F89-1AA0-40EB-BA79-FBF3315F9CCD}" destId="{6BB65492-C270-4701-9EAA-C243CDCD1381}" srcOrd="0" destOrd="0" presId="urn:microsoft.com/office/officeart/2005/8/layout/orgChart1"/>
    <dgm:cxn modelId="{C12F7C57-335E-4CF1-A244-985DB520BCC8}" type="presParOf" srcId="{6BB65492-C270-4701-9EAA-C243CDCD1381}" destId="{29363529-6350-4CD4-968A-21447961456D}" srcOrd="0" destOrd="0" presId="urn:microsoft.com/office/officeart/2005/8/layout/orgChart1"/>
    <dgm:cxn modelId="{113251CA-6785-4B03-B756-81D8D3A0144A}" type="presParOf" srcId="{6BB65492-C270-4701-9EAA-C243CDCD1381}" destId="{3B6E204F-0A40-4043-93FE-4E36D360A3ED}" srcOrd="1" destOrd="0" presId="urn:microsoft.com/office/officeart/2005/8/layout/orgChart1"/>
    <dgm:cxn modelId="{90516170-71AE-42C1-ADC8-798133402CCC}" type="presParOf" srcId="{B22D0F89-1AA0-40EB-BA79-FBF3315F9CCD}" destId="{2DF4731F-E6BA-46CB-91FE-45CE426ED3DE}" srcOrd="1" destOrd="0" presId="urn:microsoft.com/office/officeart/2005/8/layout/orgChart1"/>
    <dgm:cxn modelId="{47BF810B-F2C3-4029-8E0A-EFD2A4274785}" type="presParOf" srcId="{B22D0F89-1AA0-40EB-BA79-FBF3315F9CCD}" destId="{DE4760B7-B65F-4E75-AC00-F9C2BF7756A5}" srcOrd="2" destOrd="0" presId="urn:microsoft.com/office/officeart/2005/8/layout/orgChart1"/>
    <dgm:cxn modelId="{6AF63AD8-99A6-488F-8615-0B8E9A2A7F2E}" type="presParOf" srcId="{3726E15B-4037-4C2F-AEF5-123510A5BD8C}" destId="{BDE2272F-C39A-4CEE-B3F3-855E1F2BF1B5}" srcOrd="2" destOrd="0" presId="urn:microsoft.com/office/officeart/2005/8/layout/orgChart1"/>
    <dgm:cxn modelId="{D68F44EE-F327-4D18-AAB8-5856FAF6EDEF}" type="presParOf" srcId="{3726E15B-4037-4C2F-AEF5-123510A5BD8C}" destId="{3330479B-0C50-46A6-BC3A-7139BEA969BF}" srcOrd="3" destOrd="0" presId="urn:microsoft.com/office/officeart/2005/8/layout/orgChart1"/>
    <dgm:cxn modelId="{11E852F7-C392-4FA4-BC06-B5DB83495F00}" type="presParOf" srcId="{3330479B-0C50-46A6-BC3A-7139BEA969BF}" destId="{3B6C790F-F96B-47BC-B21C-BD0D5CB5FB85}" srcOrd="0" destOrd="0" presId="urn:microsoft.com/office/officeart/2005/8/layout/orgChart1"/>
    <dgm:cxn modelId="{685EF4F6-0ECD-472D-B3E1-2567222960F8}" type="presParOf" srcId="{3B6C790F-F96B-47BC-B21C-BD0D5CB5FB85}" destId="{8731AF2C-61BD-4FBF-B4AB-59C1B185DE5C}" srcOrd="0" destOrd="0" presId="urn:microsoft.com/office/officeart/2005/8/layout/orgChart1"/>
    <dgm:cxn modelId="{FD040236-BC72-4AAB-8DF9-05C29927386B}" type="presParOf" srcId="{3B6C790F-F96B-47BC-B21C-BD0D5CB5FB85}" destId="{58C2A617-BEA6-4FD1-A5C8-67DAEB4D6D4B}" srcOrd="1" destOrd="0" presId="urn:microsoft.com/office/officeart/2005/8/layout/orgChart1"/>
    <dgm:cxn modelId="{3D2C05CD-0CBA-4489-98F9-027F7BDFB39A}" type="presParOf" srcId="{3330479B-0C50-46A6-BC3A-7139BEA969BF}" destId="{AFCD55A6-5606-4D84-9F0C-310DCE3F1CED}" srcOrd="1" destOrd="0" presId="urn:microsoft.com/office/officeart/2005/8/layout/orgChart1"/>
    <dgm:cxn modelId="{F743AD3E-2ADF-4763-B6C2-524072D17DA7}" type="presParOf" srcId="{3330479B-0C50-46A6-BC3A-7139BEA969BF}" destId="{034188B4-1563-4F49-8F79-BEBF26747FF4}" srcOrd="2" destOrd="0" presId="urn:microsoft.com/office/officeart/2005/8/layout/orgChart1"/>
    <dgm:cxn modelId="{8FF006F3-7819-43EA-86B8-ABC65CB9CF69}" type="presParOf" srcId="{3726E15B-4037-4C2F-AEF5-123510A5BD8C}" destId="{647BAA37-0D7E-4069-B848-F575BF7F5B5B}" srcOrd="4" destOrd="0" presId="urn:microsoft.com/office/officeart/2005/8/layout/orgChart1"/>
    <dgm:cxn modelId="{32EEE581-BA1C-4DBA-AD24-28E14321AF6A}" type="presParOf" srcId="{3726E15B-4037-4C2F-AEF5-123510A5BD8C}" destId="{B2B03933-7C7F-4984-B3B7-E8A36C1C006B}" srcOrd="5" destOrd="0" presId="urn:microsoft.com/office/officeart/2005/8/layout/orgChart1"/>
    <dgm:cxn modelId="{2206A6BA-BF73-4E36-8FC8-BE773248E9DB}" type="presParOf" srcId="{B2B03933-7C7F-4984-B3B7-E8A36C1C006B}" destId="{A50CC237-DEF5-4E5B-84CA-481FC6E46287}" srcOrd="0" destOrd="0" presId="urn:microsoft.com/office/officeart/2005/8/layout/orgChart1"/>
    <dgm:cxn modelId="{05043E2C-45E1-4E8E-B8D2-43A47A7E7218}" type="presParOf" srcId="{A50CC237-DEF5-4E5B-84CA-481FC6E46287}" destId="{EB6771C4-05CF-42A4-9AC3-0A7AE0926BB7}" srcOrd="0" destOrd="0" presId="urn:microsoft.com/office/officeart/2005/8/layout/orgChart1"/>
    <dgm:cxn modelId="{9B53A75B-C689-4A04-9C32-0D255E612D54}" type="presParOf" srcId="{A50CC237-DEF5-4E5B-84CA-481FC6E46287}" destId="{A9F69747-107F-437C-9A95-590B75C3C5E9}" srcOrd="1" destOrd="0" presId="urn:microsoft.com/office/officeart/2005/8/layout/orgChart1"/>
    <dgm:cxn modelId="{933AC66C-E928-4511-9CF5-4F535A8947D4}" type="presParOf" srcId="{B2B03933-7C7F-4984-B3B7-E8A36C1C006B}" destId="{9E023EB3-702B-49C4-ACF1-EF23B11A5ECD}" srcOrd="1" destOrd="0" presId="urn:microsoft.com/office/officeart/2005/8/layout/orgChart1"/>
    <dgm:cxn modelId="{610968C4-9E11-4BE0-9068-8F6FAD6F4028}" type="presParOf" srcId="{B2B03933-7C7F-4984-B3B7-E8A36C1C006B}" destId="{BD243A3D-380A-49CC-A147-710C0ECFE4C2}" srcOrd="2" destOrd="0" presId="urn:microsoft.com/office/officeart/2005/8/layout/orgChart1"/>
    <dgm:cxn modelId="{899CBB8F-F666-4DD1-9156-BAE84613BFA8}" type="presParOf" srcId="{3726E15B-4037-4C2F-AEF5-123510A5BD8C}" destId="{688EE34E-AE57-43A3-8F71-EDCE4A1338BC}" srcOrd="6" destOrd="0" presId="urn:microsoft.com/office/officeart/2005/8/layout/orgChart1"/>
    <dgm:cxn modelId="{E64C1BC4-E45E-496E-8143-B67E7F3E2D4D}" type="presParOf" srcId="{3726E15B-4037-4C2F-AEF5-123510A5BD8C}" destId="{E7E9F3CE-0BB9-416F-8E60-E69177F461D7}" srcOrd="7" destOrd="0" presId="urn:microsoft.com/office/officeart/2005/8/layout/orgChart1"/>
    <dgm:cxn modelId="{CC0E7A88-B56C-47A8-9CAD-8A5FD13E2778}" type="presParOf" srcId="{E7E9F3CE-0BB9-416F-8E60-E69177F461D7}" destId="{46BC8FE3-8214-4FC8-A01E-47A3989A1A8F}" srcOrd="0" destOrd="0" presId="urn:microsoft.com/office/officeart/2005/8/layout/orgChart1"/>
    <dgm:cxn modelId="{B35F3221-9EBA-42ED-8207-58E90B7F7DAE}" type="presParOf" srcId="{46BC8FE3-8214-4FC8-A01E-47A3989A1A8F}" destId="{EECC25CC-733D-4AF2-BC1C-E0D70F71468C}" srcOrd="0" destOrd="0" presId="urn:microsoft.com/office/officeart/2005/8/layout/orgChart1"/>
    <dgm:cxn modelId="{A5EC7509-B05F-457D-AAFA-AB67565F64D0}" type="presParOf" srcId="{46BC8FE3-8214-4FC8-A01E-47A3989A1A8F}" destId="{56D37B15-619A-432C-8C1E-1E1E7CB37785}" srcOrd="1" destOrd="0" presId="urn:microsoft.com/office/officeart/2005/8/layout/orgChart1"/>
    <dgm:cxn modelId="{16CF5E51-C109-4CF9-A4A2-8EFF0B706BDA}" type="presParOf" srcId="{E7E9F3CE-0BB9-416F-8E60-E69177F461D7}" destId="{BD3F28E0-EA96-4887-BC33-A34A0D9BF3A6}" srcOrd="1" destOrd="0" presId="urn:microsoft.com/office/officeart/2005/8/layout/orgChart1"/>
    <dgm:cxn modelId="{0B553C2D-5954-47BF-A02D-153CB52A63E5}" type="presParOf" srcId="{E7E9F3CE-0BB9-416F-8E60-E69177F461D7}" destId="{0FD785B0-9896-431D-8F33-B2CC5DF9734E}" srcOrd="2" destOrd="0" presId="urn:microsoft.com/office/officeart/2005/8/layout/orgChart1"/>
    <dgm:cxn modelId="{173B398B-EAF2-49D2-A974-3DBA5077518C}" type="presParOf" srcId="{693DD26F-C91B-4535-BE24-FC3B381BFA5B}" destId="{2C54435C-1F03-41A2-B160-B86879A69263}" srcOrd="2" destOrd="0" presId="urn:microsoft.com/office/officeart/2005/8/layout/orgChart1"/>
    <dgm:cxn modelId="{6E1D35D7-7FD2-4942-9BB8-3AE78325146E}" type="presParOf" srcId="{53D3F64A-8A4D-437E-81CC-99DE3BF6A40A}" destId="{30C60393-FAF0-44AE-BC40-9181A4FA719C}" srcOrd="8" destOrd="0" presId="urn:microsoft.com/office/officeart/2005/8/layout/orgChart1"/>
    <dgm:cxn modelId="{CA92D66D-A3EB-4B02-A894-E98C971A7277}" type="presParOf" srcId="{53D3F64A-8A4D-437E-81CC-99DE3BF6A40A}" destId="{EF3D5A07-78B3-41C1-B8D4-2E7DA4F857A0}" srcOrd="9" destOrd="0" presId="urn:microsoft.com/office/officeart/2005/8/layout/orgChart1"/>
    <dgm:cxn modelId="{1604EABE-1824-4F87-994A-C1318A756A31}" type="presParOf" srcId="{EF3D5A07-78B3-41C1-B8D4-2E7DA4F857A0}" destId="{93BF8710-DBE4-4F2B-9761-FCCDE041572D}" srcOrd="0" destOrd="0" presId="urn:microsoft.com/office/officeart/2005/8/layout/orgChart1"/>
    <dgm:cxn modelId="{8F56041B-0509-4F1A-82E0-337923390A6F}" type="presParOf" srcId="{93BF8710-DBE4-4F2B-9761-FCCDE041572D}" destId="{4E01513C-361C-42F0-AC33-31D8542FF841}" srcOrd="0" destOrd="0" presId="urn:microsoft.com/office/officeart/2005/8/layout/orgChart1"/>
    <dgm:cxn modelId="{F7A5E528-8503-4C00-8199-1A4DAE33E78C}" type="presParOf" srcId="{93BF8710-DBE4-4F2B-9761-FCCDE041572D}" destId="{F48CEFB5-AE71-43D9-9617-65F9917F4FE0}" srcOrd="1" destOrd="0" presId="urn:microsoft.com/office/officeart/2005/8/layout/orgChart1"/>
    <dgm:cxn modelId="{8EE8175D-A90C-426F-9320-424D87B15981}" type="presParOf" srcId="{EF3D5A07-78B3-41C1-B8D4-2E7DA4F857A0}" destId="{62DB6C15-48F1-47D5-9703-46CBB86D8CAD}" srcOrd="1" destOrd="0" presId="urn:microsoft.com/office/officeart/2005/8/layout/orgChart1"/>
    <dgm:cxn modelId="{A29036CB-1E9C-4D28-92F7-CDFEDB590269}" type="presParOf" srcId="{62DB6C15-48F1-47D5-9703-46CBB86D8CAD}" destId="{E2C71FE6-81A4-4C3B-A172-FF69B2D12EAC}" srcOrd="0" destOrd="0" presId="urn:microsoft.com/office/officeart/2005/8/layout/orgChart1"/>
    <dgm:cxn modelId="{0A79F761-9AD2-4822-A9FE-599DD5411184}" type="presParOf" srcId="{62DB6C15-48F1-47D5-9703-46CBB86D8CAD}" destId="{B03AFD03-D9AE-454F-96CB-87FA09DD5DCE}" srcOrd="1" destOrd="0" presId="urn:microsoft.com/office/officeart/2005/8/layout/orgChart1"/>
    <dgm:cxn modelId="{8C1C910C-A5B3-4833-ACBB-06F6451B79C9}" type="presParOf" srcId="{B03AFD03-D9AE-454F-96CB-87FA09DD5DCE}" destId="{4230BFF5-AAA1-4258-82CD-1340D134D87C}" srcOrd="0" destOrd="0" presId="urn:microsoft.com/office/officeart/2005/8/layout/orgChart1"/>
    <dgm:cxn modelId="{FB0B73AE-E72D-4578-A5A3-36875EF270CF}" type="presParOf" srcId="{4230BFF5-AAA1-4258-82CD-1340D134D87C}" destId="{A0B77088-A48D-4FCD-AD7A-74CDC2B71BCA}" srcOrd="0" destOrd="0" presId="urn:microsoft.com/office/officeart/2005/8/layout/orgChart1"/>
    <dgm:cxn modelId="{39D24B27-B37E-4C41-822E-70CD5C6CC5BD}" type="presParOf" srcId="{4230BFF5-AAA1-4258-82CD-1340D134D87C}" destId="{03C1B84D-B465-4E3C-960E-1A887528BA17}" srcOrd="1" destOrd="0" presId="urn:microsoft.com/office/officeart/2005/8/layout/orgChart1"/>
    <dgm:cxn modelId="{0E4C7357-8852-4B6F-A892-E64FA1CDF9D4}" type="presParOf" srcId="{B03AFD03-D9AE-454F-96CB-87FA09DD5DCE}" destId="{4057FAE4-227D-41EF-9D9B-554C0F23B902}" srcOrd="1" destOrd="0" presId="urn:microsoft.com/office/officeart/2005/8/layout/orgChart1"/>
    <dgm:cxn modelId="{E14705BD-E234-43EF-B911-606C712998BD}" type="presParOf" srcId="{B03AFD03-D9AE-454F-96CB-87FA09DD5DCE}" destId="{BD70B354-14F0-4A8D-81E1-5D2A1A4FFE76}" srcOrd="2" destOrd="0" presId="urn:microsoft.com/office/officeart/2005/8/layout/orgChart1"/>
    <dgm:cxn modelId="{A9E5E7A2-FD2D-417A-BF31-9AD2D2FB7446}" type="presParOf" srcId="{EF3D5A07-78B3-41C1-B8D4-2E7DA4F857A0}" destId="{F2B40B8A-C09A-4BC4-8278-399DA43F5B10}" srcOrd="2" destOrd="0" presId="urn:microsoft.com/office/officeart/2005/8/layout/orgChart1"/>
    <dgm:cxn modelId="{B23ADD8C-4B31-416D-913F-DA343985885F}" type="presParOf" srcId="{53D3F64A-8A4D-437E-81CC-99DE3BF6A40A}" destId="{7EE055B0-3002-4754-9249-933807C7B428}" srcOrd="10" destOrd="0" presId="urn:microsoft.com/office/officeart/2005/8/layout/orgChart1"/>
    <dgm:cxn modelId="{9E699B2D-8EB4-4E81-BAB7-DE2060A841E2}" type="presParOf" srcId="{53D3F64A-8A4D-437E-81CC-99DE3BF6A40A}" destId="{24374561-6725-4C8A-91C7-E49E5D15C037}" srcOrd="11" destOrd="0" presId="urn:microsoft.com/office/officeart/2005/8/layout/orgChart1"/>
    <dgm:cxn modelId="{DE89682C-AC4F-4BEA-8D3D-65B41B98E6E0}" type="presParOf" srcId="{24374561-6725-4C8A-91C7-E49E5D15C037}" destId="{D96FDA45-4D59-4038-964D-E1023783CC0F}" srcOrd="0" destOrd="0" presId="urn:microsoft.com/office/officeart/2005/8/layout/orgChart1"/>
    <dgm:cxn modelId="{324E4C9A-C70E-4E6B-99F1-033186D8CD41}" type="presParOf" srcId="{D96FDA45-4D59-4038-964D-E1023783CC0F}" destId="{75745FA7-3EF0-445B-B6F5-2BB3750C6D79}" srcOrd="0" destOrd="0" presId="urn:microsoft.com/office/officeart/2005/8/layout/orgChart1"/>
    <dgm:cxn modelId="{53488772-2FF0-4B9D-9365-AE6D87D88F59}" type="presParOf" srcId="{D96FDA45-4D59-4038-964D-E1023783CC0F}" destId="{E3ADB889-D301-4825-B8D9-9547EEB41D37}" srcOrd="1" destOrd="0" presId="urn:microsoft.com/office/officeart/2005/8/layout/orgChart1"/>
    <dgm:cxn modelId="{38F995DE-90FC-46E0-B68D-3E245340413B}" type="presParOf" srcId="{24374561-6725-4C8A-91C7-E49E5D15C037}" destId="{79C43849-9AE6-4354-B1B6-28D5397ACD18}" srcOrd="1" destOrd="0" presId="urn:microsoft.com/office/officeart/2005/8/layout/orgChart1"/>
    <dgm:cxn modelId="{E7B5E45E-CF38-4087-B107-0CFD45CC2DE2}" type="presParOf" srcId="{79C43849-9AE6-4354-B1B6-28D5397ACD18}" destId="{8867554D-836C-40BB-B80B-D846A0E17008}" srcOrd="0" destOrd="0" presId="urn:microsoft.com/office/officeart/2005/8/layout/orgChart1"/>
    <dgm:cxn modelId="{38E4CA39-8930-472E-9EBA-36B7FD1A216C}" type="presParOf" srcId="{79C43849-9AE6-4354-B1B6-28D5397ACD18}" destId="{C244E8FB-0662-4065-984B-EE6E325AC0BE}" srcOrd="1" destOrd="0" presId="urn:microsoft.com/office/officeart/2005/8/layout/orgChart1"/>
    <dgm:cxn modelId="{8DA36BAB-D2CB-46C6-BA11-CBCD54494DE5}" type="presParOf" srcId="{C244E8FB-0662-4065-984B-EE6E325AC0BE}" destId="{423B6872-ACCD-4348-98B7-7D7081089F4C}" srcOrd="0" destOrd="0" presId="urn:microsoft.com/office/officeart/2005/8/layout/orgChart1"/>
    <dgm:cxn modelId="{10308FC6-8D88-4F64-8345-64FBBDC8D68D}" type="presParOf" srcId="{423B6872-ACCD-4348-98B7-7D7081089F4C}" destId="{2FEF86BC-BD82-4472-913D-572E3ED58EB2}" srcOrd="0" destOrd="0" presId="urn:microsoft.com/office/officeart/2005/8/layout/orgChart1"/>
    <dgm:cxn modelId="{3EA16F82-3CCA-41F7-9460-240B779FA9A1}" type="presParOf" srcId="{423B6872-ACCD-4348-98B7-7D7081089F4C}" destId="{B2C4F030-F91A-4587-9BAE-C62CA95CB358}" srcOrd="1" destOrd="0" presId="urn:microsoft.com/office/officeart/2005/8/layout/orgChart1"/>
    <dgm:cxn modelId="{D32A8C38-EF92-44F7-BBB8-542F5A048BE1}" type="presParOf" srcId="{C244E8FB-0662-4065-984B-EE6E325AC0BE}" destId="{53809E29-628E-4304-8BC0-5817FA2BB42A}" srcOrd="1" destOrd="0" presId="urn:microsoft.com/office/officeart/2005/8/layout/orgChart1"/>
    <dgm:cxn modelId="{BAF2D3BF-D2AD-4C87-9AD2-15F101A76AE6}" type="presParOf" srcId="{C244E8FB-0662-4065-984B-EE6E325AC0BE}" destId="{A09080E9-DD76-4BE7-ADC1-E4F6B951FF4E}" srcOrd="2" destOrd="0" presId="urn:microsoft.com/office/officeart/2005/8/layout/orgChart1"/>
    <dgm:cxn modelId="{E37173AD-C2AE-491A-9A88-EB9EDB49ED59}" type="presParOf" srcId="{79C43849-9AE6-4354-B1B6-28D5397ACD18}" destId="{11C40ACE-EDF1-4560-BDAF-B9FD7993D59C}" srcOrd="2" destOrd="0" presId="urn:microsoft.com/office/officeart/2005/8/layout/orgChart1"/>
    <dgm:cxn modelId="{451AAA51-B039-4407-A23B-497BF1155A8F}" type="presParOf" srcId="{79C43849-9AE6-4354-B1B6-28D5397ACD18}" destId="{A8786091-EB2A-40A6-8BA2-31FAA363DD79}" srcOrd="3" destOrd="0" presId="urn:microsoft.com/office/officeart/2005/8/layout/orgChart1"/>
    <dgm:cxn modelId="{30FD7974-F7F8-4621-9817-0954A7EEAA85}" type="presParOf" srcId="{A8786091-EB2A-40A6-8BA2-31FAA363DD79}" destId="{386DC4E8-CD57-4F3D-B3E1-8050F6AAFA05}" srcOrd="0" destOrd="0" presId="urn:microsoft.com/office/officeart/2005/8/layout/orgChart1"/>
    <dgm:cxn modelId="{14420466-1A4F-4A5D-A7E1-7AEA0B3E76EE}" type="presParOf" srcId="{386DC4E8-CD57-4F3D-B3E1-8050F6AAFA05}" destId="{4E9A878B-E2A3-4A68-932E-372EDC61900A}" srcOrd="0" destOrd="0" presId="urn:microsoft.com/office/officeart/2005/8/layout/orgChart1"/>
    <dgm:cxn modelId="{0CB76408-B01D-441A-92CC-AC4DF50FF3DB}" type="presParOf" srcId="{386DC4E8-CD57-4F3D-B3E1-8050F6AAFA05}" destId="{CCF29DD9-B958-4540-A946-370918D798A7}" srcOrd="1" destOrd="0" presId="urn:microsoft.com/office/officeart/2005/8/layout/orgChart1"/>
    <dgm:cxn modelId="{8A664575-0AF1-4216-B9BE-55968FAEBB51}" type="presParOf" srcId="{A8786091-EB2A-40A6-8BA2-31FAA363DD79}" destId="{5F5782A3-24EA-4952-99E0-1A98AA467AC0}" srcOrd="1" destOrd="0" presId="urn:microsoft.com/office/officeart/2005/8/layout/orgChart1"/>
    <dgm:cxn modelId="{28D591B5-1CB1-43B4-A669-904CAC7CDFC1}" type="presParOf" srcId="{A8786091-EB2A-40A6-8BA2-31FAA363DD79}" destId="{B723FA82-C694-4417-89A6-69E8E480AEE3}" srcOrd="2" destOrd="0" presId="urn:microsoft.com/office/officeart/2005/8/layout/orgChart1"/>
    <dgm:cxn modelId="{4FDF2235-2418-46F1-A76E-99A9B20D167D}" type="presParOf" srcId="{24374561-6725-4C8A-91C7-E49E5D15C037}" destId="{7DEE739E-D6AF-453B-B289-25BE75DA9EF9}" srcOrd="2" destOrd="0" presId="urn:microsoft.com/office/officeart/2005/8/layout/orgChart1"/>
    <dgm:cxn modelId="{80B55620-6049-4536-A850-38F8C8A4B48D}" type="presParOf" srcId="{10281852-6334-45FB-9CA4-19878F33D59B}" destId="{7984F9A8-4CBD-4F9E-8BD6-D233DFFF36D9}" srcOrd="2" destOrd="0" presId="urn:microsoft.com/office/officeart/2005/8/layout/orgChart1"/>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301002-230E-4124-BF54-F26214721336}" type="datetimeFigureOut">
              <a:rPr lang="zh-TW" altLang="en-US" smtClean="0"/>
              <a:t>2016/10/18</a:t>
            </a:fld>
            <a:endParaRPr lang="zh-TW" altLang="en-US"/>
          </a:p>
        </p:txBody>
      </p:sp>
      <p:sp>
        <p:nvSpPr>
          <p:cNvPr id="4" name="頁尾版面配置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4EBAF49-61C2-4494-9E67-D80ABD9BAFFD}" type="slidenum">
              <a:rPr lang="zh-TW" altLang="en-US" smtClean="0"/>
              <a:t>‹#›</a:t>
            </a:fld>
            <a:endParaRPr lang="zh-TW" altLang="en-US"/>
          </a:p>
        </p:txBody>
      </p:sp>
    </p:spTree>
    <p:extLst>
      <p:ext uri="{BB962C8B-B14F-4D97-AF65-F5344CB8AC3E}">
        <p14:creationId xmlns:p14="http://schemas.microsoft.com/office/powerpoint/2010/main" val="165645410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200C5A9B-B02B-4395-BA2E-F88890967E88}" type="datetimeFigureOut">
              <a:rPr lang="zh-TW" altLang="en-US" smtClean="0"/>
              <a:t>2016/10/18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C2D78EC-2674-42EA-8FEB-4F6E728F86A1}" type="slidenum">
              <a:rPr lang="zh-TW" altLang="en-US" smtClean="0"/>
              <a:t>‹#›</a:t>
            </a:fld>
            <a:endParaRPr lang="zh-TW" altLang="en-US"/>
          </a:p>
        </p:txBody>
      </p:sp>
    </p:spTree>
    <p:extLst>
      <p:ext uri="{BB962C8B-B14F-4D97-AF65-F5344CB8AC3E}">
        <p14:creationId xmlns:p14="http://schemas.microsoft.com/office/powerpoint/2010/main" val="1330478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200C5A9B-B02B-4395-BA2E-F88890967E88}" type="datetimeFigureOut">
              <a:rPr lang="zh-TW" altLang="en-US" smtClean="0"/>
              <a:t>2016/10/18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C2D78EC-2674-42EA-8FEB-4F6E728F86A1}" type="slidenum">
              <a:rPr lang="zh-TW" altLang="en-US" smtClean="0"/>
              <a:t>‹#›</a:t>
            </a:fld>
            <a:endParaRPr lang="zh-TW" altLang="en-US"/>
          </a:p>
        </p:txBody>
      </p:sp>
    </p:spTree>
    <p:extLst>
      <p:ext uri="{BB962C8B-B14F-4D97-AF65-F5344CB8AC3E}">
        <p14:creationId xmlns:p14="http://schemas.microsoft.com/office/powerpoint/2010/main" val="3054321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200C5A9B-B02B-4395-BA2E-F88890967E88}" type="datetimeFigureOut">
              <a:rPr lang="zh-TW" altLang="en-US" smtClean="0"/>
              <a:t>2016/10/18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C2D78EC-2674-42EA-8FEB-4F6E728F86A1}" type="slidenum">
              <a:rPr lang="zh-TW" altLang="en-US" smtClean="0"/>
              <a:t>‹#›</a:t>
            </a:fld>
            <a:endParaRPr lang="zh-TW"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29453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200C5A9B-B02B-4395-BA2E-F88890967E88}" type="datetimeFigureOut">
              <a:rPr lang="zh-TW" altLang="en-US" smtClean="0"/>
              <a:t>2016/10/18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C2D78EC-2674-42EA-8FEB-4F6E728F86A1}" type="slidenum">
              <a:rPr lang="zh-TW" altLang="en-US" smtClean="0"/>
              <a:t>‹#›</a:t>
            </a:fld>
            <a:endParaRPr lang="zh-TW" altLang="en-US"/>
          </a:p>
        </p:txBody>
      </p:sp>
    </p:spTree>
    <p:extLst>
      <p:ext uri="{BB962C8B-B14F-4D97-AF65-F5344CB8AC3E}">
        <p14:creationId xmlns:p14="http://schemas.microsoft.com/office/powerpoint/2010/main" val="2563501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200C5A9B-B02B-4395-BA2E-F88890967E88}" type="datetimeFigureOut">
              <a:rPr lang="zh-TW" altLang="en-US" smtClean="0"/>
              <a:t>2016/10/18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C2D78EC-2674-42EA-8FEB-4F6E728F86A1}" type="slidenum">
              <a:rPr lang="zh-TW" altLang="en-US" smtClean="0"/>
              <a:t>‹#›</a:t>
            </a:fld>
            <a:endParaRPr lang="zh-TW"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18381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200C5A9B-B02B-4395-BA2E-F88890967E88}" type="datetimeFigureOut">
              <a:rPr lang="zh-TW" altLang="en-US" smtClean="0"/>
              <a:t>2016/10/18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C2D78EC-2674-42EA-8FEB-4F6E728F86A1}" type="slidenum">
              <a:rPr lang="zh-TW" altLang="en-US" smtClean="0"/>
              <a:t>‹#›</a:t>
            </a:fld>
            <a:endParaRPr lang="zh-TW" altLang="en-US"/>
          </a:p>
        </p:txBody>
      </p:sp>
    </p:spTree>
    <p:extLst>
      <p:ext uri="{BB962C8B-B14F-4D97-AF65-F5344CB8AC3E}">
        <p14:creationId xmlns:p14="http://schemas.microsoft.com/office/powerpoint/2010/main" val="1228125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200C5A9B-B02B-4395-BA2E-F88890967E88}" type="datetimeFigureOut">
              <a:rPr lang="zh-TW" altLang="en-US" smtClean="0"/>
              <a:t>2016/10/18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C2D78EC-2674-42EA-8FEB-4F6E728F86A1}" type="slidenum">
              <a:rPr lang="zh-TW" altLang="en-US" smtClean="0"/>
              <a:t>‹#›</a:t>
            </a:fld>
            <a:endParaRPr lang="zh-TW" altLang="en-US"/>
          </a:p>
        </p:txBody>
      </p:sp>
    </p:spTree>
    <p:extLst>
      <p:ext uri="{BB962C8B-B14F-4D97-AF65-F5344CB8AC3E}">
        <p14:creationId xmlns:p14="http://schemas.microsoft.com/office/powerpoint/2010/main" val="28330493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200C5A9B-B02B-4395-BA2E-F88890967E88}" type="datetimeFigureOut">
              <a:rPr lang="zh-TW" altLang="en-US" smtClean="0"/>
              <a:t>2016/10/18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C2D78EC-2674-42EA-8FEB-4F6E728F86A1}" type="slidenum">
              <a:rPr lang="zh-TW" altLang="en-US" smtClean="0"/>
              <a:t>‹#›</a:t>
            </a:fld>
            <a:endParaRPr lang="zh-TW" altLang="en-US"/>
          </a:p>
        </p:txBody>
      </p:sp>
    </p:spTree>
    <p:extLst>
      <p:ext uri="{BB962C8B-B14F-4D97-AF65-F5344CB8AC3E}">
        <p14:creationId xmlns:p14="http://schemas.microsoft.com/office/powerpoint/2010/main" val="3577674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200C5A9B-B02B-4395-BA2E-F88890967E88}" type="datetimeFigureOut">
              <a:rPr lang="zh-TW" altLang="en-US" smtClean="0"/>
              <a:t>2016/10/18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C2D78EC-2674-42EA-8FEB-4F6E728F86A1}" type="slidenum">
              <a:rPr lang="zh-TW" altLang="en-US" smtClean="0"/>
              <a:t>‹#›</a:t>
            </a:fld>
            <a:endParaRPr lang="zh-TW" altLang="en-US"/>
          </a:p>
        </p:txBody>
      </p:sp>
    </p:spTree>
    <p:extLst>
      <p:ext uri="{BB962C8B-B14F-4D97-AF65-F5344CB8AC3E}">
        <p14:creationId xmlns:p14="http://schemas.microsoft.com/office/powerpoint/2010/main" val="2622005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200C5A9B-B02B-4395-BA2E-F88890967E88}" type="datetimeFigureOut">
              <a:rPr lang="zh-TW" altLang="en-US" smtClean="0"/>
              <a:t>2016/10/18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C2D78EC-2674-42EA-8FEB-4F6E728F86A1}" type="slidenum">
              <a:rPr lang="zh-TW" altLang="en-US" smtClean="0"/>
              <a:t>‹#›</a:t>
            </a:fld>
            <a:endParaRPr lang="zh-TW" altLang="en-US"/>
          </a:p>
        </p:txBody>
      </p:sp>
    </p:spTree>
    <p:extLst>
      <p:ext uri="{BB962C8B-B14F-4D97-AF65-F5344CB8AC3E}">
        <p14:creationId xmlns:p14="http://schemas.microsoft.com/office/powerpoint/2010/main" val="673478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200C5A9B-B02B-4395-BA2E-F88890967E88}" type="datetimeFigureOut">
              <a:rPr lang="zh-TW" altLang="en-US" smtClean="0"/>
              <a:t>2016/10/18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0C2D78EC-2674-42EA-8FEB-4F6E728F86A1}" type="slidenum">
              <a:rPr lang="zh-TW" altLang="en-US" smtClean="0"/>
              <a:t>‹#›</a:t>
            </a:fld>
            <a:endParaRPr lang="zh-TW" altLang="en-US"/>
          </a:p>
        </p:txBody>
      </p:sp>
    </p:spTree>
    <p:extLst>
      <p:ext uri="{BB962C8B-B14F-4D97-AF65-F5344CB8AC3E}">
        <p14:creationId xmlns:p14="http://schemas.microsoft.com/office/powerpoint/2010/main" val="1986350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200C5A9B-B02B-4395-BA2E-F88890967E88}" type="datetimeFigureOut">
              <a:rPr lang="zh-TW" altLang="en-US" smtClean="0"/>
              <a:t>2016/10/18</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0C2D78EC-2674-42EA-8FEB-4F6E728F86A1}" type="slidenum">
              <a:rPr lang="zh-TW" altLang="en-US" smtClean="0"/>
              <a:t>‹#›</a:t>
            </a:fld>
            <a:endParaRPr lang="zh-TW" altLang="en-US"/>
          </a:p>
        </p:txBody>
      </p:sp>
    </p:spTree>
    <p:extLst>
      <p:ext uri="{BB962C8B-B14F-4D97-AF65-F5344CB8AC3E}">
        <p14:creationId xmlns:p14="http://schemas.microsoft.com/office/powerpoint/2010/main" val="333115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200C5A9B-B02B-4395-BA2E-F88890967E88}" type="datetimeFigureOut">
              <a:rPr lang="zh-TW" altLang="en-US" smtClean="0"/>
              <a:t>2016/10/18</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0C2D78EC-2674-42EA-8FEB-4F6E728F86A1}" type="slidenum">
              <a:rPr lang="zh-TW" altLang="en-US" smtClean="0"/>
              <a:t>‹#›</a:t>
            </a:fld>
            <a:endParaRPr lang="zh-TW" altLang="en-US"/>
          </a:p>
        </p:txBody>
      </p:sp>
    </p:spTree>
    <p:extLst>
      <p:ext uri="{BB962C8B-B14F-4D97-AF65-F5344CB8AC3E}">
        <p14:creationId xmlns:p14="http://schemas.microsoft.com/office/powerpoint/2010/main" val="3297267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0C5A9B-B02B-4395-BA2E-F88890967E88}" type="datetimeFigureOut">
              <a:rPr lang="zh-TW" altLang="en-US" smtClean="0"/>
              <a:t>2016/10/18</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0C2D78EC-2674-42EA-8FEB-4F6E728F86A1}" type="slidenum">
              <a:rPr lang="zh-TW" altLang="en-US" smtClean="0"/>
              <a:t>‹#›</a:t>
            </a:fld>
            <a:endParaRPr lang="zh-TW" altLang="en-US"/>
          </a:p>
        </p:txBody>
      </p:sp>
    </p:spTree>
    <p:extLst>
      <p:ext uri="{BB962C8B-B14F-4D97-AF65-F5344CB8AC3E}">
        <p14:creationId xmlns:p14="http://schemas.microsoft.com/office/powerpoint/2010/main" val="969112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200C5A9B-B02B-4395-BA2E-F88890967E88}" type="datetimeFigureOut">
              <a:rPr lang="zh-TW" altLang="en-US" smtClean="0"/>
              <a:t>2016/10/18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0C2D78EC-2674-42EA-8FEB-4F6E728F86A1}" type="slidenum">
              <a:rPr lang="zh-TW" altLang="en-US" smtClean="0"/>
              <a:t>‹#›</a:t>
            </a:fld>
            <a:endParaRPr lang="zh-TW" altLang="en-US"/>
          </a:p>
        </p:txBody>
      </p:sp>
    </p:spTree>
    <p:extLst>
      <p:ext uri="{BB962C8B-B14F-4D97-AF65-F5344CB8AC3E}">
        <p14:creationId xmlns:p14="http://schemas.microsoft.com/office/powerpoint/2010/main" val="2762337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0C2D78EC-2674-42EA-8FEB-4F6E728F86A1}" type="slidenum">
              <a:rPr lang="zh-TW" altLang="en-US" smtClean="0"/>
              <a:t>‹#›</a:t>
            </a:fld>
            <a:endParaRPr lang="zh-TW" altLang="en-US"/>
          </a:p>
        </p:txBody>
      </p:sp>
      <p:sp>
        <p:nvSpPr>
          <p:cNvPr id="5" name="Date Placeholder 4"/>
          <p:cNvSpPr>
            <a:spLocks noGrp="1"/>
          </p:cNvSpPr>
          <p:nvPr>
            <p:ph type="dt" sz="half" idx="10"/>
          </p:nvPr>
        </p:nvSpPr>
        <p:spPr/>
        <p:txBody>
          <a:bodyPr/>
          <a:lstStyle/>
          <a:p>
            <a:fld id="{200C5A9B-B02B-4395-BA2E-F88890967E88}" type="datetimeFigureOut">
              <a:rPr lang="zh-TW" altLang="en-US" smtClean="0"/>
              <a:t>2016/10/18</a:t>
            </a:fld>
            <a:endParaRPr lang="zh-TW" altLang="en-US"/>
          </a:p>
        </p:txBody>
      </p:sp>
    </p:spTree>
    <p:extLst>
      <p:ext uri="{BB962C8B-B14F-4D97-AF65-F5344CB8AC3E}">
        <p14:creationId xmlns:p14="http://schemas.microsoft.com/office/powerpoint/2010/main" val="4046881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00C5A9B-B02B-4395-BA2E-F88890967E88}" type="datetimeFigureOut">
              <a:rPr lang="zh-TW" altLang="en-US" smtClean="0"/>
              <a:t>2016/10/18</a:t>
            </a:fld>
            <a:endParaRPr lang="zh-TW"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C2D78EC-2674-42EA-8FEB-4F6E728F86A1}" type="slidenum">
              <a:rPr lang="zh-TW" altLang="en-US" smtClean="0"/>
              <a:t>‹#›</a:t>
            </a:fld>
            <a:endParaRPr lang="zh-TW" altLang="en-US"/>
          </a:p>
        </p:txBody>
      </p:sp>
    </p:spTree>
    <p:extLst>
      <p:ext uri="{BB962C8B-B14F-4D97-AF65-F5344CB8AC3E}">
        <p14:creationId xmlns:p14="http://schemas.microsoft.com/office/powerpoint/2010/main" val="2963228062"/>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youtube.com/user/NTNUCTLD"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ctld.ntnu.edu.tw/%E5%AD%B8%E7%94%9F%E5%AD%B8%E7%BF%92%E6%88%90%E9%95%B7/%E5%B8%AB%E5%BE%92%E5%88%B6%E5%AD%B8%E7%94%9F%E5%AD%B8%E7%BF%92%E7%8D%8E%E5%8B%B5%E6%96%B9%E6%A1%88" TargetMode="External"/><Relationship Id="rId2" Type="http://schemas.openxmlformats.org/officeDocument/2006/relationships/hyperlink" Target="http://www.ctld.ntnu.edu.tw/wp-content/uploads/2016/10/%E5%B8%AB%E5%BE%92%E5%88%B6%E5%AD%B8%E7%94%9F%E5%AD%B8%E7%BF%92%E7%8D%8E%E5%8B%B5%E6%96%B9%E6%A1%88-%E6%95%99%E5%AD%B8%E5%8A%A9%E7%90%86%E6%95%99%E8%88%87%E5%AD%B8%E6%89%8B%E5%86%8A1017.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moodle2.ntnu.edu.tw/course/view.php?id=3525"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mailto:linyuting@ntnu.edu.tw"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jpeg"/><Relationship Id="rId7" Type="http://schemas.openxmlformats.org/officeDocument/2006/relationships/image" Target="../media/image6.jpg"/><Relationship Id="rId12" Type="http://schemas.openxmlformats.org/officeDocument/2006/relationships/image" Target="../media/image11.jpg"/><Relationship Id="rId17" Type="http://schemas.openxmlformats.org/officeDocument/2006/relationships/image" Target="../media/image16.jpg"/><Relationship Id="rId2" Type="http://schemas.openxmlformats.org/officeDocument/2006/relationships/image" Target="../media/image1.png"/><Relationship Id="rId16"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jpg"/><Relationship Id="rId5" Type="http://schemas.openxmlformats.org/officeDocument/2006/relationships/image" Target="../media/image4.jpg"/><Relationship Id="rId15" Type="http://schemas.openxmlformats.org/officeDocument/2006/relationships/image" Target="../media/image14.jpeg"/><Relationship Id="rId10" Type="http://schemas.openxmlformats.org/officeDocument/2006/relationships/image" Target="../media/image9.jpg"/><Relationship Id="rId4" Type="http://schemas.openxmlformats.org/officeDocument/2006/relationships/image" Target="../media/image3.jpeg"/><Relationship Id="rId9" Type="http://schemas.openxmlformats.org/officeDocument/2006/relationships/image" Target="../media/image8.jp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431799" y="2408297"/>
            <a:ext cx="9668934" cy="1646302"/>
          </a:xfrm>
        </p:spPr>
        <p:txBody>
          <a:bodyPr/>
          <a:lstStyle/>
          <a:p>
            <a:pPr algn="ctr"/>
            <a:r>
              <a:rPr lang="zh-TW" altLang="en-US" sz="6600" dirty="0" smtClean="0"/>
              <a:t>師徒制學生學習獎勵方案 期初共同研習會</a:t>
            </a:r>
            <a:endParaRPr lang="zh-TW" altLang="en-US" sz="6600" dirty="0">
              <a:latin typeface="微軟正黑體" panose="020B0604030504040204" pitchFamily="34" charset="-120"/>
              <a:ea typeface="微軟正黑體" panose="020B0604030504040204" pitchFamily="34" charset="-120"/>
            </a:endParaRPr>
          </a:p>
        </p:txBody>
      </p:sp>
      <p:sp>
        <p:nvSpPr>
          <p:cNvPr id="6" name="副標題 5"/>
          <p:cNvSpPr>
            <a:spLocks noGrp="1"/>
          </p:cNvSpPr>
          <p:nvPr>
            <p:ph type="subTitle" idx="1"/>
          </p:nvPr>
        </p:nvSpPr>
        <p:spPr/>
        <p:txBody>
          <a:bodyPr/>
          <a:lstStyle/>
          <a:p>
            <a:endParaRPr lang="zh-TW" altLang="en-US" dirty="0"/>
          </a:p>
        </p:txBody>
      </p:sp>
    </p:spTree>
    <p:extLst>
      <p:ext uri="{BB962C8B-B14F-4D97-AF65-F5344CB8AC3E}">
        <p14:creationId xmlns:p14="http://schemas.microsoft.com/office/powerpoint/2010/main" val="40616886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32933" y="282787"/>
            <a:ext cx="10058400" cy="1371600"/>
          </a:xfrm>
        </p:spPr>
        <p:txBody>
          <a:bodyPr>
            <a:normAutofit/>
          </a:bodyPr>
          <a:lstStyle/>
          <a:p>
            <a:r>
              <a:rPr lang="zh-TW" altLang="en-US" b="1" dirty="0" smtClean="0"/>
              <a:t>教學發展中心有</a:t>
            </a:r>
            <a:r>
              <a:rPr lang="zh-TW" altLang="en-US" b="1" dirty="0"/>
              <a:t>什麼資源與協助呢</a:t>
            </a:r>
            <a:r>
              <a:rPr lang="zh-TW" altLang="en-US" b="1" dirty="0" smtClean="0"/>
              <a:t>？</a:t>
            </a:r>
            <a:endParaRPr lang="zh-TW" altLang="en-US" dirty="0"/>
          </a:p>
        </p:txBody>
      </p:sp>
      <p:sp>
        <p:nvSpPr>
          <p:cNvPr id="3" name="內容版面配置區 2"/>
          <p:cNvSpPr>
            <a:spLocks noGrp="1"/>
          </p:cNvSpPr>
          <p:nvPr>
            <p:ph idx="1"/>
          </p:nvPr>
        </p:nvSpPr>
        <p:spPr>
          <a:xfrm>
            <a:off x="757766" y="1231054"/>
            <a:ext cx="10608733" cy="3931920"/>
          </a:xfrm>
        </p:spPr>
        <p:txBody>
          <a:bodyPr>
            <a:noAutofit/>
          </a:bodyPr>
          <a:lstStyle/>
          <a:p>
            <a:r>
              <a:rPr lang="zh-TW" altLang="en-US" sz="2400" dirty="0" smtClean="0"/>
              <a:t>教學</a:t>
            </a:r>
            <a:r>
              <a:rPr lang="zh-TW" altLang="en-US" sz="2400" dirty="0"/>
              <a:t>知能</a:t>
            </a:r>
            <a:r>
              <a:rPr lang="zh-TW" altLang="en-US" sz="2400" dirty="0" smtClean="0"/>
              <a:t>研習</a:t>
            </a:r>
            <a:endParaRPr lang="en-US" altLang="zh-TW" sz="2400" dirty="0" smtClean="0"/>
          </a:p>
          <a:p>
            <a:pPr lvl="1"/>
            <a:r>
              <a:rPr lang="zh-TW" altLang="en-US" sz="2400" dirty="0" smtClean="0"/>
              <a:t>期</a:t>
            </a:r>
            <a:r>
              <a:rPr lang="zh-TW" altLang="en-US" sz="2400" dirty="0"/>
              <a:t>初共同研習會</a:t>
            </a:r>
          </a:p>
          <a:p>
            <a:pPr marL="274320" lvl="1" indent="0">
              <a:buNone/>
            </a:pPr>
            <a:r>
              <a:rPr lang="zh-TW" altLang="en-US" sz="2400" dirty="0"/>
              <a:t>為提供參與本方案學生更多學習上的支援與保障，本中心將於每學期期初辦理共同研習會，介紹本方案之內涵與學習資源，也會邀請前學期的老師與學生分享經驗，彼此相互交流並建立整學期的共識，希望所有學生都能參與。</a:t>
            </a:r>
          </a:p>
          <a:p>
            <a:pPr lvl="1"/>
            <a:r>
              <a:rPr lang="zh-TW" altLang="en-US" sz="2400" dirty="0" smtClean="0"/>
              <a:t>教學</a:t>
            </a:r>
            <a:r>
              <a:rPr lang="zh-TW" altLang="en-US" sz="2400" dirty="0"/>
              <a:t>知能相關研習</a:t>
            </a:r>
          </a:p>
          <a:p>
            <a:pPr marL="274320" lvl="1" indent="0">
              <a:buNone/>
            </a:pPr>
            <a:r>
              <a:rPr lang="zh-TW" altLang="en-US" sz="2400" dirty="0"/>
              <a:t>在學期期間本中心也將舉辦多場增進教學知能之相關研習供學生選修，相關研習資訊都將公布於本中心網站且會不定時以</a:t>
            </a:r>
            <a:r>
              <a:rPr lang="en-US" altLang="zh-TW" sz="2400" dirty="0"/>
              <a:t>e-mail</a:t>
            </a:r>
            <a:r>
              <a:rPr lang="zh-TW" altLang="en-US" sz="2400" dirty="0"/>
              <a:t>通知，經講者授權之研習影片將會上傳至本</a:t>
            </a:r>
            <a:r>
              <a:rPr lang="zh-TW" altLang="en-US" sz="2400" dirty="0" smtClean="0"/>
              <a:t>中心</a:t>
            </a:r>
            <a:r>
              <a:rPr lang="en-US" altLang="zh-TW" sz="2400" dirty="0" smtClean="0">
                <a:hlinkClick r:id="rId2"/>
              </a:rPr>
              <a:t>YouTube</a:t>
            </a:r>
            <a:r>
              <a:rPr lang="zh-TW" altLang="en-US" sz="2400" dirty="0" smtClean="0">
                <a:hlinkClick r:id="rId2"/>
              </a:rPr>
              <a:t>頻道</a:t>
            </a:r>
            <a:r>
              <a:rPr lang="zh-TW" altLang="en-US" sz="2400" dirty="0"/>
              <a:t>，可供無法親自前來的學生觀賞</a:t>
            </a:r>
            <a:r>
              <a:rPr lang="zh-TW" altLang="en-US" sz="2400" dirty="0" smtClean="0"/>
              <a:t>。</a:t>
            </a:r>
            <a:endParaRPr lang="en-US" altLang="zh-TW" sz="2400" dirty="0" smtClean="0"/>
          </a:p>
          <a:p>
            <a:endParaRPr lang="zh-TW" altLang="en-US" sz="2400" dirty="0"/>
          </a:p>
        </p:txBody>
      </p:sp>
      <p:pic>
        <p:nvPicPr>
          <p:cNvPr id="4" name="圖片 3"/>
          <p:cNvPicPr>
            <a:picLocks noChangeAspect="1"/>
          </p:cNvPicPr>
          <p:nvPr/>
        </p:nvPicPr>
        <p:blipFill rotWithShape="1">
          <a:blip r:embed="rId3"/>
          <a:srcRect l="22386" t="12011" r="11782" b="7833"/>
          <a:stretch/>
        </p:blipFill>
        <p:spPr>
          <a:xfrm>
            <a:off x="2454984" y="93259"/>
            <a:ext cx="9556504" cy="6545202"/>
          </a:xfrm>
          <a:prstGeom prst="rect">
            <a:avLst/>
          </a:prstGeom>
        </p:spPr>
      </p:pic>
    </p:spTree>
    <p:extLst>
      <p:ext uri="{BB962C8B-B14F-4D97-AF65-F5344CB8AC3E}">
        <p14:creationId xmlns:p14="http://schemas.microsoft.com/office/powerpoint/2010/main" val="826565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p:cNvGraphicFramePr/>
          <p:nvPr>
            <p:extLst>
              <p:ext uri="{D42A27DB-BD31-4B8C-83A1-F6EECF244321}">
                <p14:modId xmlns:p14="http://schemas.microsoft.com/office/powerpoint/2010/main" val="300443859"/>
              </p:ext>
            </p:extLst>
          </p:nvPr>
        </p:nvGraphicFramePr>
        <p:xfrm>
          <a:off x="1217420" y="152400"/>
          <a:ext cx="7516495" cy="670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5338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0659" y="219075"/>
            <a:ext cx="8596668" cy="1320800"/>
          </a:xfrm>
        </p:spPr>
        <p:txBody>
          <a:bodyPr/>
          <a:lstStyle/>
          <a:p>
            <a:r>
              <a:rPr lang="zh-TW" altLang="en-US" dirty="0" smtClean="0"/>
              <a:t>本學期核可之培訓課程</a:t>
            </a:r>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959336894"/>
              </p:ext>
            </p:extLst>
          </p:nvPr>
        </p:nvGraphicFramePr>
        <p:xfrm>
          <a:off x="610659" y="879477"/>
          <a:ext cx="11257490" cy="5993595"/>
        </p:xfrm>
        <a:graphic>
          <a:graphicData uri="http://schemas.openxmlformats.org/drawingml/2006/table">
            <a:tbl>
              <a:tblPr>
                <a:tableStyleId>{5C22544A-7EE6-4342-B048-85BDC9FD1C3A}</a:tableStyleId>
              </a:tblPr>
              <a:tblGrid>
                <a:gridCol w="1170314"/>
                <a:gridCol w="982799"/>
                <a:gridCol w="3779903"/>
                <a:gridCol w="2226093"/>
                <a:gridCol w="1727344"/>
                <a:gridCol w="1371037"/>
              </a:tblGrid>
              <a:tr h="328097">
                <a:tc>
                  <a:txBody>
                    <a:bodyPr/>
                    <a:lstStyle/>
                    <a:p>
                      <a:pPr algn="ctr">
                        <a:lnSpc>
                          <a:spcPct val="115000"/>
                        </a:lnSpc>
                        <a:spcAft>
                          <a:spcPts val="0"/>
                        </a:spcAft>
                      </a:pPr>
                      <a:r>
                        <a:rPr lang="zh-TW" sz="1800" b="1" dirty="0">
                          <a:effectLst/>
                        </a:rPr>
                        <a:t>日期</a:t>
                      </a:r>
                      <a:endParaRPr lang="zh-TW" sz="1600" b="1" dirty="0">
                        <a:solidFill>
                          <a:srgbClr val="000000"/>
                        </a:solidFill>
                        <a:effectLst/>
                        <a:latin typeface="Arial" panose="020B0604020202020204" pitchFamily="34" charset="0"/>
                        <a:ea typeface="新細明體" panose="02020500000000000000" pitchFamily="18" charset="-120"/>
                      </a:endParaRPr>
                    </a:p>
                  </a:txBody>
                  <a:tcPr marL="34571" marR="34571" marT="34571" marB="34571"/>
                </a:tc>
                <a:tc>
                  <a:txBody>
                    <a:bodyPr/>
                    <a:lstStyle/>
                    <a:p>
                      <a:pPr algn="ctr">
                        <a:lnSpc>
                          <a:spcPct val="115000"/>
                        </a:lnSpc>
                        <a:spcAft>
                          <a:spcPts val="0"/>
                        </a:spcAft>
                      </a:pPr>
                      <a:r>
                        <a:rPr lang="zh-TW" sz="1800" b="1" dirty="0">
                          <a:effectLst/>
                        </a:rPr>
                        <a:t>時間</a:t>
                      </a:r>
                      <a:endParaRPr lang="zh-TW" sz="1600" b="1" dirty="0">
                        <a:solidFill>
                          <a:srgbClr val="000000"/>
                        </a:solidFill>
                        <a:effectLst/>
                        <a:latin typeface="Arial" panose="020B0604020202020204" pitchFamily="34" charset="0"/>
                        <a:ea typeface="新細明體" panose="02020500000000000000" pitchFamily="18" charset="-120"/>
                      </a:endParaRPr>
                    </a:p>
                  </a:txBody>
                  <a:tcPr marL="34571" marR="34571" marT="34571" marB="34571"/>
                </a:tc>
                <a:tc>
                  <a:txBody>
                    <a:bodyPr/>
                    <a:lstStyle/>
                    <a:p>
                      <a:pPr algn="ctr">
                        <a:lnSpc>
                          <a:spcPct val="115000"/>
                        </a:lnSpc>
                        <a:spcAft>
                          <a:spcPts val="0"/>
                        </a:spcAft>
                      </a:pPr>
                      <a:r>
                        <a:rPr lang="zh-TW" sz="1800" b="1" dirty="0">
                          <a:effectLst/>
                        </a:rPr>
                        <a:t>活動主題</a:t>
                      </a:r>
                      <a:endParaRPr lang="zh-TW" sz="1600" b="1" dirty="0">
                        <a:solidFill>
                          <a:srgbClr val="000000"/>
                        </a:solidFill>
                        <a:effectLst/>
                        <a:latin typeface="Arial" panose="020B0604020202020204" pitchFamily="34" charset="0"/>
                        <a:ea typeface="新細明體" panose="02020500000000000000" pitchFamily="18" charset="-120"/>
                      </a:endParaRPr>
                    </a:p>
                  </a:txBody>
                  <a:tcPr marL="34571" marR="34571" marT="34571" marB="34571"/>
                </a:tc>
                <a:tc>
                  <a:txBody>
                    <a:bodyPr/>
                    <a:lstStyle/>
                    <a:p>
                      <a:pPr algn="ctr">
                        <a:lnSpc>
                          <a:spcPct val="115000"/>
                        </a:lnSpc>
                        <a:spcAft>
                          <a:spcPts val="0"/>
                        </a:spcAft>
                      </a:pPr>
                      <a:r>
                        <a:rPr lang="zh-TW" sz="1800" b="1" dirty="0">
                          <a:effectLst/>
                        </a:rPr>
                        <a:t>主講人</a:t>
                      </a:r>
                      <a:endParaRPr lang="zh-TW" sz="1600" b="1" dirty="0">
                        <a:solidFill>
                          <a:srgbClr val="000000"/>
                        </a:solidFill>
                        <a:effectLst/>
                        <a:latin typeface="Arial" panose="020B0604020202020204" pitchFamily="34" charset="0"/>
                        <a:ea typeface="新細明體" panose="02020500000000000000" pitchFamily="18" charset="-120"/>
                      </a:endParaRPr>
                    </a:p>
                  </a:txBody>
                  <a:tcPr marL="34571" marR="34571" marT="34571" marB="34571"/>
                </a:tc>
                <a:tc>
                  <a:txBody>
                    <a:bodyPr/>
                    <a:lstStyle/>
                    <a:p>
                      <a:pPr algn="ctr">
                        <a:lnSpc>
                          <a:spcPct val="115000"/>
                        </a:lnSpc>
                        <a:spcAft>
                          <a:spcPts val="0"/>
                        </a:spcAft>
                      </a:pPr>
                      <a:r>
                        <a:rPr lang="zh-TW" sz="1800" b="1" dirty="0">
                          <a:effectLst/>
                        </a:rPr>
                        <a:t>地點</a:t>
                      </a:r>
                      <a:endParaRPr lang="zh-TW" sz="1600" b="1" dirty="0">
                        <a:solidFill>
                          <a:srgbClr val="000000"/>
                        </a:solidFill>
                        <a:effectLst/>
                        <a:latin typeface="Arial" panose="020B0604020202020204" pitchFamily="34" charset="0"/>
                        <a:ea typeface="新細明體" panose="02020500000000000000" pitchFamily="18" charset="-120"/>
                      </a:endParaRPr>
                    </a:p>
                  </a:txBody>
                  <a:tcPr marL="34571" marR="34571" marT="34571" marB="34571"/>
                </a:tc>
                <a:tc>
                  <a:txBody>
                    <a:bodyPr/>
                    <a:lstStyle/>
                    <a:p>
                      <a:pPr algn="ctr">
                        <a:lnSpc>
                          <a:spcPct val="115000"/>
                        </a:lnSpc>
                        <a:spcAft>
                          <a:spcPts val="0"/>
                        </a:spcAft>
                      </a:pPr>
                      <a:r>
                        <a:rPr lang="zh-TW" sz="1800" b="1" dirty="0">
                          <a:effectLst/>
                        </a:rPr>
                        <a:t>活動類別</a:t>
                      </a:r>
                      <a:endParaRPr lang="zh-TW" sz="1600" b="1" dirty="0">
                        <a:solidFill>
                          <a:srgbClr val="000000"/>
                        </a:solidFill>
                        <a:effectLst/>
                        <a:latin typeface="Arial" panose="020B0604020202020204" pitchFamily="34" charset="0"/>
                        <a:ea typeface="新細明體" panose="02020500000000000000" pitchFamily="18" charset="-120"/>
                      </a:endParaRPr>
                    </a:p>
                  </a:txBody>
                  <a:tcPr marL="34571" marR="34571" marT="34571" marB="34571"/>
                </a:tc>
              </a:tr>
              <a:tr h="546075">
                <a:tc>
                  <a:txBody>
                    <a:bodyPr/>
                    <a:lstStyle/>
                    <a:p>
                      <a:pPr algn="just">
                        <a:lnSpc>
                          <a:spcPct val="108000"/>
                        </a:lnSpc>
                        <a:spcAft>
                          <a:spcPts val="0"/>
                        </a:spcAft>
                      </a:pPr>
                      <a:r>
                        <a:rPr lang="en-US" sz="1800" dirty="0">
                          <a:effectLst/>
                        </a:rPr>
                        <a:t>9/29(</a:t>
                      </a:r>
                      <a:r>
                        <a:rPr lang="zh-TW" sz="1800" dirty="0">
                          <a:effectLst/>
                        </a:rPr>
                        <a:t>四</a:t>
                      </a:r>
                      <a:r>
                        <a:rPr lang="en-US" sz="1800" dirty="0">
                          <a:effectLst/>
                        </a:rPr>
                        <a:t>)</a:t>
                      </a:r>
                      <a:endParaRPr lang="zh-TW" sz="1600" dirty="0">
                        <a:solidFill>
                          <a:srgbClr val="000000"/>
                        </a:solidFill>
                        <a:effectLst/>
                        <a:latin typeface="Arial" panose="020B0604020202020204" pitchFamily="34" charset="0"/>
                        <a:ea typeface="新細明體" panose="02020500000000000000" pitchFamily="18" charset="-120"/>
                      </a:endParaRPr>
                    </a:p>
                  </a:txBody>
                  <a:tcPr marL="34571" marR="34571" marT="34571" marB="34571"/>
                </a:tc>
                <a:tc>
                  <a:txBody>
                    <a:bodyPr/>
                    <a:lstStyle/>
                    <a:p>
                      <a:pPr algn="just">
                        <a:lnSpc>
                          <a:spcPct val="108000"/>
                        </a:lnSpc>
                        <a:spcAft>
                          <a:spcPts val="0"/>
                        </a:spcAft>
                      </a:pPr>
                      <a:r>
                        <a:rPr lang="en-US" sz="1800" dirty="0">
                          <a:effectLst/>
                        </a:rPr>
                        <a:t>13:00-14:00</a:t>
                      </a:r>
                      <a:endParaRPr lang="zh-TW" sz="1600" dirty="0">
                        <a:solidFill>
                          <a:srgbClr val="000000"/>
                        </a:solidFill>
                        <a:effectLst/>
                        <a:latin typeface="Arial" panose="020B0604020202020204" pitchFamily="34" charset="0"/>
                        <a:ea typeface="新細明體" panose="02020500000000000000" pitchFamily="18" charset="-120"/>
                      </a:endParaRPr>
                    </a:p>
                  </a:txBody>
                  <a:tcPr marL="34571" marR="34571" marT="34571" marB="34571"/>
                </a:tc>
                <a:tc>
                  <a:txBody>
                    <a:bodyPr/>
                    <a:lstStyle/>
                    <a:p>
                      <a:pPr>
                        <a:lnSpc>
                          <a:spcPct val="115000"/>
                        </a:lnSpc>
                        <a:spcAft>
                          <a:spcPts val="0"/>
                        </a:spcAft>
                      </a:pPr>
                      <a:r>
                        <a:rPr lang="zh-TW" sz="1800" dirty="0">
                          <a:effectLst/>
                        </a:rPr>
                        <a:t>快速上手</a:t>
                      </a:r>
                      <a:r>
                        <a:rPr lang="en-US" sz="1800" dirty="0">
                          <a:effectLst/>
                        </a:rPr>
                        <a:t>Moodle 2.8(</a:t>
                      </a:r>
                      <a:r>
                        <a:rPr lang="zh-TW" sz="1800" dirty="0">
                          <a:effectLst/>
                        </a:rPr>
                        <a:t>上</a:t>
                      </a:r>
                      <a:r>
                        <a:rPr lang="en-US" sz="1800" dirty="0">
                          <a:effectLst/>
                        </a:rPr>
                        <a:t>)</a:t>
                      </a:r>
                      <a:endParaRPr lang="zh-TW" sz="1600" dirty="0">
                        <a:solidFill>
                          <a:srgbClr val="000000"/>
                        </a:solidFill>
                        <a:effectLst/>
                        <a:latin typeface="Arial" panose="020B0604020202020204" pitchFamily="34" charset="0"/>
                        <a:ea typeface="新細明體" panose="02020500000000000000" pitchFamily="18" charset="-120"/>
                      </a:endParaRPr>
                    </a:p>
                  </a:txBody>
                  <a:tcPr marL="34571" marR="34571" marT="34571" marB="34571"/>
                </a:tc>
                <a:tc>
                  <a:txBody>
                    <a:bodyPr/>
                    <a:lstStyle/>
                    <a:p>
                      <a:pPr algn="just">
                        <a:lnSpc>
                          <a:spcPct val="108000"/>
                        </a:lnSpc>
                        <a:spcAft>
                          <a:spcPts val="0"/>
                        </a:spcAft>
                      </a:pPr>
                      <a:r>
                        <a:rPr lang="zh-TW" sz="1800" dirty="0">
                          <a:effectLst/>
                        </a:rPr>
                        <a:t>汪耀華組長</a:t>
                      </a:r>
                      <a:endParaRPr lang="zh-TW" sz="1600" dirty="0">
                        <a:solidFill>
                          <a:srgbClr val="000000"/>
                        </a:solidFill>
                        <a:effectLst/>
                        <a:latin typeface="Arial" panose="020B0604020202020204" pitchFamily="34" charset="0"/>
                        <a:ea typeface="新細明體" panose="02020500000000000000" pitchFamily="18" charset="-120"/>
                      </a:endParaRPr>
                    </a:p>
                  </a:txBody>
                  <a:tcPr marL="34571" marR="34571" marT="34571" marB="34571"/>
                </a:tc>
                <a:tc>
                  <a:txBody>
                    <a:bodyPr/>
                    <a:lstStyle/>
                    <a:p>
                      <a:pPr algn="just">
                        <a:lnSpc>
                          <a:spcPct val="108000"/>
                        </a:lnSpc>
                        <a:spcAft>
                          <a:spcPts val="0"/>
                        </a:spcAft>
                      </a:pPr>
                      <a:r>
                        <a:rPr lang="zh-TW" sz="1800" dirty="0">
                          <a:effectLst/>
                        </a:rPr>
                        <a:t>教育大樓 教</a:t>
                      </a:r>
                      <a:r>
                        <a:rPr lang="en-US" sz="1800" dirty="0">
                          <a:effectLst/>
                        </a:rPr>
                        <a:t>402</a:t>
                      </a:r>
                      <a:endParaRPr lang="zh-TW" sz="1600" dirty="0">
                        <a:solidFill>
                          <a:srgbClr val="000000"/>
                        </a:solidFill>
                        <a:effectLst/>
                        <a:latin typeface="Arial" panose="020B0604020202020204" pitchFamily="34" charset="0"/>
                        <a:ea typeface="新細明體" panose="02020500000000000000" pitchFamily="18" charset="-120"/>
                      </a:endParaRPr>
                    </a:p>
                  </a:txBody>
                  <a:tcPr marL="34571" marR="34571" marT="34571" marB="34571"/>
                </a:tc>
                <a:tc>
                  <a:txBody>
                    <a:bodyPr/>
                    <a:lstStyle/>
                    <a:p>
                      <a:pPr algn="just">
                        <a:lnSpc>
                          <a:spcPct val="108000"/>
                        </a:lnSpc>
                        <a:spcAft>
                          <a:spcPts val="0"/>
                        </a:spcAft>
                      </a:pPr>
                      <a:r>
                        <a:rPr lang="zh-TW" sz="1800" dirty="0">
                          <a:effectLst/>
                        </a:rPr>
                        <a:t>數位科技</a:t>
                      </a:r>
                      <a:endParaRPr lang="zh-TW" sz="1600" dirty="0">
                        <a:solidFill>
                          <a:srgbClr val="000000"/>
                        </a:solidFill>
                        <a:effectLst/>
                        <a:latin typeface="Arial" panose="020B0604020202020204" pitchFamily="34" charset="0"/>
                        <a:ea typeface="新細明體" panose="02020500000000000000" pitchFamily="18" charset="-120"/>
                      </a:endParaRPr>
                    </a:p>
                  </a:txBody>
                  <a:tcPr marL="34571" marR="34571" marT="34571" marB="34571"/>
                </a:tc>
              </a:tr>
              <a:tr h="597212">
                <a:tc>
                  <a:txBody>
                    <a:bodyPr/>
                    <a:lstStyle/>
                    <a:p>
                      <a:pPr algn="just">
                        <a:lnSpc>
                          <a:spcPct val="108000"/>
                        </a:lnSpc>
                        <a:spcAft>
                          <a:spcPts val="0"/>
                        </a:spcAft>
                      </a:pPr>
                      <a:r>
                        <a:rPr lang="en-US" sz="1800">
                          <a:effectLst/>
                        </a:rPr>
                        <a:t>10/5(</a:t>
                      </a:r>
                      <a:r>
                        <a:rPr lang="zh-TW" sz="1800">
                          <a:effectLst/>
                        </a:rPr>
                        <a:t>三</a:t>
                      </a:r>
                      <a:r>
                        <a:rPr lang="en-US" sz="1800">
                          <a:effectLst/>
                        </a:rPr>
                        <a:t>)</a:t>
                      </a:r>
                      <a:endParaRPr lang="zh-TW" sz="1600">
                        <a:solidFill>
                          <a:srgbClr val="000000"/>
                        </a:solidFill>
                        <a:effectLst/>
                        <a:latin typeface="Arial" panose="020B0604020202020204" pitchFamily="34" charset="0"/>
                        <a:ea typeface="新細明體" panose="02020500000000000000" pitchFamily="18" charset="-120"/>
                      </a:endParaRPr>
                    </a:p>
                  </a:txBody>
                  <a:tcPr marL="34571" marR="34571" marT="34571" marB="34571"/>
                </a:tc>
                <a:tc>
                  <a:txBody>
                    <a:bodyPr/>
                    <a:lstStyle/>
                    <a:p>
                      <a:pPr algn="just">
                        <a:lnSpc>
                          <a:spcPct val="108000"/>
                        </a:lnSpc>
                        <a:spcAft>
                          <a:spcPts val="0"/>
                        </a:spcAft>
                      </a:pPr>
                      <a:r>
                        <a:rPr lang="en-US" sz="1800" dirty="0">
                          <a:effectLst/>
                        </a:rPr>
                        <a:t>13:00-15:00</a:t>
                      </a:r>
                      <a:endParaRPr lang="zh-TW" sz="1600" dirty="0">
                        <a:solidFill>
                          <a:srgbClr val="000000"/>
                        </a:solidFill>
                        <a:effectLst/>
                        <a:latin typeface="Arial" panose="020B0604020202020204" pitchFamily="34" charset="0"/>
                        <a:ea typeface="新細明體" panose="02020500000000000000" pitchFamily="18" charset="-120"/>
                      </a:endParaRPr>
                    </a:p>
                  </a:txBody>
                  <a:tcPr marL="34571" marR="34571" marT="34571" marB="34571"/>
                </a:tc>
                <a:tc>
                  <a:txBody>
                    <a:bodyPr/>
                    <a:lstStyle/>
                    <a:p>
                      <a:pPr>
                        <a:lnSpc>
                          <a:spcPct val="115000"/>
                        </a:lnSpc>
                        <a:spcAft>
                          <a:spcPts val="0"/>
                        </a:spcAft>
                      </a:pPr>
                      <a:r>
                        <a:rPr lang="zh-TW" sz="1800" dirty="0">
                          <a:effectLst/>
                        </a:rPr>
                        <a:t>快速上手</a:t>
                      </a:r>
                      <a:r>
                        <a:rPr lang="en-US" sz="1800" dirty="0">
                          <a:effectLst/>
                        </a:rPr>
                        <a:t>Moodle 2.8</a:t>
                      </a:r>
                      <a:endParaRPr lang="zh-TW" sz="1600" dirty="0">
                        <a:effectLst/>
                      </a:endParaRPr>
                    </a:p>
                    <a:p>
                      <a:pPr>
                        <a:lnSpc>
                          <a:spcPct val="115000"/>
                        </a:lnSpc>
                        <a:spcAft>
                          <a:spcPts val="0"/>
                        </a:spcAft>
                      </a:pPr>
                      <a:r>
                        <a:rPr lang="en-US" sz="1800" dirty="0">
                          <a:effectLst/>
                        </a:rPr>
                        <a:t>(</a:t>
                      </a:r>
                      <a:r>
                        <a:rPr lang="zh-TW" sz="1800" dirty="0">
                          <a:effectLst/>
                        </a:rPr>
                        <a:t>公館</a:t>
                      </a:r>
                      <a:r>
                        <a:rPr lang="en-US" sz="1800" dirty="0">
                          <a:effectLst/>
                        </a:rPr>
                        <a:t>)</a:t>
                      </a:r>
                      <a:endParaRPr lang="zh-TW" sz="1600" dirty="0">
                        <a:solidFill>
                          <a:srgbClr val="000000"/>
                        </a:solidFill>
                        <a:effectLst/>
                        <a:latin typeface="Arial" panose="020B0604020202020204" pitchFamily="34" charset="0"/>
                        <a:ea typeface="新細明體" panose="02020500000000000000" pitchFamily="18" charset="-120"/>
                      </a:endParaRPr>
                    </a:p>
                  </a:txBody>
                  <a:tcPr marL="34571" marR="34571" marT="34571" marB="34571"/>
                </a:tc>
                <a:tc>
                  <a:txBody>
                    <a:bodyPr/>
                    <a:lstStyle/>
                    <a:p>
                      <a:pPr algn="just">
                        <a:lnSpc>
                          <a:spcPct val="108000"/>
                        </a:lnSpc>
                        <a:spcAft>
                          <a:spcPts val="0"/>
                        </a:spcAft>
                      </a:pPr>
                      <a:r>
                        <a:rPr lang="zh-TW" sz="1800" dirty="0">
                          <a:effectLst/>
                        </a:rPr>
                        <a:t>汪耀華組長</a:t>
                      </a:r>
                      <a:endParaRPr lang="zh-TW" sz="1600" dirty="0">
                        <a:solidFill>
                          <a:srgbClr val="000000"/>
                        </a:solidFill>
                        <a:effectLst/>
                        <a:latin typeface="Arial" panose="020B0604020202020204" pitchFamily="34" charset="0"/>
                        <a:ea typeface="新細明體" panose="02020500000000000000" pitchFamily="18" charset="-120"/>
                      </a:endParaRPr>
                    </a:p>
                  </a:txBody>
                  <a:tcPr marL="34571" marR="34571" marT="34571" marB="34571"/>
                </a:tc>
                <a:tc>
                  <a:txBody>
                    <a:bodyPr/>
                    <a:lstStyle/>
                    <a:p>
                      <a:pPr algn="just">
                        <a:lnSpc>
                          <a:spcPct val="108000"/>
                        </a:lnSpc>
                        <a:spcAft>
                          <a:spcPts val="0"/>
                        </a:spcAft>
                      </a:pPr>
                      <a:r>
                        <a:rPr lang="zh-TW" sz="1800" dirty="0">
                          <a:effectLst/>
                        </a:rPr>
                        <a:t>公館校區理圖</a:t>
                      </a:r>
                      <a:r>
                        <a:rPr lang="en-US" sz="1800" dirty="0">
                          <a:effectLst/>
                        </a:rPr>
                        <a:t> 802</a:t>
                      </a:r>
                      <a:endParaRPr lang="zh-TW" sz="1600" dirty="0">
                        <a:solidFill>
                          <a:srgbClr val="000000"/>
                        </a:solidFill>
                        <a:effectLst/>
                        <a:latin typeface="Arial" panose="020B0604020202020204" pitchFamily="34" charset="0"/>
                        <a:ea typeface="新細明體" panose="02020500000000000000" pitchFamily="18" charset="-120"/>
                      </a:endParaRPr>
                    </a:p>
                  </a:txBody>
                  <a:tcPr marL="34571" marR="34571" marT="34571" marB="34571"/>
                </a:tc>
                <a:tc>
                  <a:txBody>
                    <a:bodyPr/>
                    <a:lstStyle/>
                    <a:p>
                      <a:pPr algn="just">
                        <a:lnSpc>
                          <a:spcPct val="108000"/>
                        </a:lnSpc>
                        <a:spcAft>
                          <a:spcPts val="0"/>
                        </a:spcAft>
                      </a:pPr>
                      <a:r>
                        <a:rPr lang="zh-TW" sz="1800" dirty="0">
                          <a:effectLst/>
                        </a:rPr>
                        <a:t>數位科技</a:t>
                      </a:r>
                      <a:endParaRPr lang="zh-TW" sz="1600" dirty="0">
                        <a:solidFill>
                          <a:srgbClr val="000000"/>
                        </a:solidFill>
                        <a:effectLst/>
                        <a:latin typeface="Arial" panose="020B0604020202020204" pitchFamily="34" charset="0"/>
                        <a:ea typeface="新細明體" panose="02020500000000000000" pitchFamily="18" charset="-120"/>
                      </a:endParaRPr>
                    </a:p>
                  </a:txBody>
                  <a:tcPr marL="34571" marR="34571" marT="34571" marB="34571"/>
                </a:tc>
              </a:tr>
              <a:tr h="546075">
                <a:tc>
                  <a:txBody>
                    <a:bodyPr/>
                    <a:lstStyle/>
                    <a:p>
                      <a:pPr algn="just">
                        <a:lnSpc>
                          <a:spcPct val="108000"/>
                        </a:lnSpc>
                        <a:spcAft>
                          <a:spcPts val="0"/>
                        </a:spcAft>
                      </a:pPr>
                      <a:r>
                        <a:rPr lang="en-US" sz="1800">
                          <a:effectLst/>
                        </a:rPr>
                        <a:t>10/7(</a:t>
                      </a:r>
                      <a:r>
                        <a:rPr lang="zh-TW" sz="1800">
                          <a:effectLst/>
                        </a:rPr>
                        <a:t>五</a:t>
                      </a:r>
                      <a:r>
                        <a:rPr lang="en-US" sz="1800">
                          <a:effectLst/>
                        </a:rPr>
                        <a:t>)</a:t>
                      </a:r>
                      <a:endParaRPr lang="zh-TW" sz="1600">
                        <a:solidFill>
                          <a:srgbClr val="000000"/>
                        </a:solidFill>
                        <a:effectLst/>
                        <a:latin typeface="Arial" panose="020B0604020202020204" pitchFamily="34" charset="0"/>
                        <a:ea typeface="新細明體" panose="02020500000000000000" pitchFamily="18" charset="-120"/>
                      </a:endParaRPr>
                    </a:p>
                  </a:txBody>
                  <a:tcPr marL="34571" marR="34571" marT="34571" marB="34571"/>
                </a:tc>
                <a:tc>
                  <a:txBody>
                    <a:bodyPr/>
                    <a:lstStyle/>
                    <a:p>
                      <a:pPr algn="just">
                        <a:lnSpc>
                          <a:spcPct val="108000"/>
                        </a:lnSpc>
                        <a:spcAft>
                          <a:spcPts val="0"/>
                        </a:spcAft>
                      </a:pPr>
                      <a:r>
                        <a:rPr lang="en-US" sz="1800" dirty="0">
                          <a:effectLst/>
                        </a:rPr>
                        <a:t>11:00-12:00</a:t>
                      </a:r>
                      <a:endParaRPr lang="zh-TW" sz="1600" dirty="0">
                        <a:solidFill>
                          <a:srgbClr val="000000"/>
                        </a:solidFill>
                        <a:effectLst/>
                        <a:latin typeface="Arial" panose="020B0604020202020204" pitchFamily="34" charset="0"/>
                        <a:ea typeface="新細明體" panose="02020500000000000000" pitchFamily="18" charset="-120"/>
                      </a:endParaRPr>
                    </a:p>
                  </a:txBody>
                  <a:tcPr marL="34571" marR="34571" marT="34571" marB="34571"/>
                </a:tc>
                <a:tc>
                  <a:txBody>
                    <a:bodyPr/>
                    <a:lstStyle/>
                    <a:p>
                      <a:pPr>
                        <a:lnSpc>
                          <a:spcPct val="115000"/>
                        </a:lnSpc>
                        <a:spcAft>
                          <a:spcPts val="0"/>
                        </a:spcAft>
                      </a:pPr>
                      <a:r>
                        <a:rPr lang="zh-TW" sz="1800" dirty="0">
                          <a:effectLst/>
                        </a:rPr>
                        <a:t>快速上手</a:t>
                      </a:r>
                      <a:r>
                        <a:rPr lang="en-US" sz="1800" dirty="0">
                          <a:effectLst/>
                        </a:rPr>
                        <a:t>Moodle 2.8(</a:t>
                      </a:r>
                      <a:r>
                        <a:rPr lang="zh-TW" sz="1800" dirty="0">
                          <a:effectLst/>
                        </a:rPr>
                        <a:t>上</a:t>
                      </a:r>
                      <a:r>
                        <a:rPr lang="en-US" sz="1800" dirty="0">
                          <a:effectLst/>
                        </a:rPr>
                        <a:t>)</a:t>
                      </a:r>
                      <a:endParaRPr lang="zh-TW" sz="1600" dirty="0">
                        <a:solidFill>
                          <a:srgbClr val="000000"/>
                        </a:solidFill>
                        <a:effectLst/>
                        <a:latin typeface="Arial" panose="020B0604020202020204" pitchFamily="34" charset="0"/>
                        <a:ea typeface="新細明體" panose="02020500000000000000" pitchFamily="18" charset="-120"/>
                      </a:endParaRPr>
                    </a:p>
                  </a:txBody>
                  <a:tcPr marL="34571" marR="34571" marT="34571" marB="34571"/>
                </a:tc>
                <a:tc>
                  <a:txBody>
                    <a:bodyPr/>
                    <a:lstStyle/>
                    <a:p>
                      <a:pPr algn="just">
                        <a:lnSpc>
                          <a:spcPct val="108000"/>
                        </a:lnSpc>
                        <a:spcAft>
                          <a:spcPts val="0"/>
                        </a:spcAft>
                      </a:pPr>
                      <a:r>
                        <a:rPr lang="zh-TW" sz="1800">
                          <a:effectLst/>
                        </a:rPr>
                        <a:t>汪耀華組長</a:t>
                      </a:r>
                      <a:endParaRPr lang="zh-TW" sz="1600">
                        <a:solidFill>
                          <a:srgbClr val="000000"/>
                        </a:solidFill>
                        <a:effectLst/>
                        <a:latin typeface="Arial" panose="020B0604020202020204" pitchFamily="34" charset="0"/>
                        <a:ea typeface="新細明體" panose="02020500000000000000" pitchFamily="18" charset="-120"/>
                      </a:endParaRPr>
                    </a:p>
                  </a:txBody>
                  <a:tcPr marL="34571" marR="34571" marT="34571" marB="34571"/>
                </a:tc>
                <a:tc>
                  <a:txBody>
                    <a:bodyPr/>
                    <a:lstStyle/>
                    <a:p>
                      <a:pPr algn="just">
                        <a:lnSpc>
                          <a:spcPct val="108000"/>
                        </a:lnSpc>
                        <a:spcAft>
                          <a:spcPts val="0"/>
                        </a:spcAft>
                      </a:pPr>
                      <a:r>
                        <a:rPr lang="zh-TW" sz="1800">
                          <a:effectLst/>
                        </a:rPr>
                        <a:t>教育大樓 教</a:t>
                      </a:r>
                      <a:r>
                        <a:rPr lang="en-US" sz="1800">
                          <a:effectLst/>
                        </a:rPr>
                        <a:t>403</a:t>
                      </a:r>
                      <a:endParaRPr lang="zh-TW" sz="1600">
                        <a:solidFill>
                          <a:srgbClr val="000000"/>
                        </a:solidFill>
                        <a:effectLst/>
                        <a:latin typeface="Arial" panose="020B0604020202020204" pitchFamily="34" charset="0"/>
                        <a:ea typeface="新細明體" panose="02020500000000000000" pitchFamily="18" charset="-120"/>
                      </a:endParaRPr>
                    </a:p>
                  </a:txBody>
                  <a:tcPr marL="34571" marR="34571" marT="34571" marB="34571"/>
                </a:tc>
                <a:tc>
                  <a:txBody>
                    <a:bodyPr/>
                    <a:lstStyle/>
                    <a:p>
                      <a:pPr algn="just">
                        <a:lnSpc>
                          <a:spcPct val="108000"/>
                        </a:lnSpc>
                        <a:spcAft>
                          <a:spcPts val="0"/>
                        </a:spcAft>
                      </a:pPr>
                      <a:r>
                        <a:rPr lang="zh-TW" sz="1800" dirty="0">
                          <a:effectLst/>
                        </a:rPr>
                        <a:t>數位科技</a:t>
                      </a:r>
                      <a:endParaRPr lang="zh-TW" sz="1600" dirty="0">
                        <a:solidFill>
                          <a:srgbClr val="000000"/>
                        </a:solidFill>
                        <a:effectLst/>
                        <a:latin typeface="Arial" panose="020B0604020202020204" pitchFamily="34" charset="0"/>
                        <a:ea typeface="新細明體" panose="02020500000000000000" pitchFamily="18" charset="-120"/>
                      </a:endParaRPr>
                    </a:p>
                  </a:txBody>
                  <a:tcPr marL="34571" marR="34571" marT="34571" marB="34571"/>
                </a:tc>
              </a:tr>
              <a:tr h="546075">
                <a:tc>
                  <a:txBody>
                    <a:bodyPr/>
                    <a:lstStyle/>
                    <a:p>
                      <a:pPr algn="just">
                        <a:lnSpc>
                          <a:spcPct val="108000"/>
                        </a:lnSpc>
                        <a:spcAft>
                          <a:spcPts val="0"/>
                        </a:spcAft>
                      </a:pPr>
                      <a:r>
                        <a:rPr lang="en-US" sz="1800" dirty="0">
                          <a:solidFill>
                            <a:srgbClr val="0000FF"/>
                          </a:solidFill>
                          <a:effectLst/>
                        </a:rPr>
                        <a:t>10/18(</a:t>
                      </a:r>
                      <a:r>
                        <a:rPr lang="zh-TW" sz="1800" dirty="0" smtClean="0">
                          <a:solidFill>
                            <a:srgbClr val="0000FF"/>
                          </a:solidFill>
                          <a:effectLst/>
                        </a:rPr>
                        <a:t>二</a:t>
                      </a:r>
                      <a:r>
                        <a:rPr lang="en-US" altLang="zh-TW" sz="1600" dirty="0" smtClean="0">
                          <a:solidFill>
                            <a:srgbClr val="0000FF"/>
                          </a:solidFill>
                          <a:effectLst/>
                        </a:rPr>
                        <a:t>)</a:t>
                      </a:r>
                      <a:r>
                        <a:rPr lang="en-US" sz="1800" dirty="0" smtClean="0">
                          <a:solidFill>
                            <a:srgbClr val="0000FF"/>
                          </a:solidFill>
                          <a:effectLst/>
                        </a:rPr>
                        <a:t> </a:t>
                      </a:r>
                      <a:endParaRPr lang="zh-TW" sz="1600" dirty="0">
                        <a:solidFill>
                          <a:srgbClr val="0000FF"/>
                        </a:solidFill>
                        <a:effectLst/>
                        <a:latin typeface="Arial" panose="020B0604020202020204" pitchFamily="34" charset="0"/>
                        <a:ea typeface="新細明體" panose="02020500000000000000" pitchFamily="18" charset="-120"/>
                      </a:endParaRPr>
                    </a:p>
                  </a:txBody>
                  <a:tcPr marL="34571" marR="34571" marT="34571" marB="34571"/>
                </a:tc>
                <a:tc>
                  <a:txBody>
                    <a:bodyPr/>
                    <a:lstStyle/>
                    <a:p>
                      <a:pPr algn="just">
                        <a:lnSpc>
                          <a:spcPct val="108000"/>
                        </a:lnSpc>
                        <a:spcAft>
                          <a:spcPts val="0"/>
                        </a:spcAft>
                      </a:pPr>
                      <a:r>
                        <a:rPr lang="en-US" sz="1800" dirty="0">
                          <a:solidFill>
                            <a:srgbClr val="0000FF"/>
                          </a:solidFill>
                          <a:effectLst/>
                        </a:rPr>
                        <a:t>18:30-20:30</a:t>
                      </a:r>
                      <a:endParaRPr lang="zh-TW" sz="1600" dirty="0">
                        <a:solidFill>
                          <a:srgbClr val="0000FF"/>
                        </a:solidFill>
                        <a:effectLst/>
                        <a:latin typeface="Arial" panose="020B0604020202020204" pitchFamily="34" charset="0"/>
                        <a:ea typeface="新細明體" panose="02020500000000000000" pitchFamily="18" charset="-120"/>
                      </a:endParaRPr>
                    </a:p>
                  </a:txBody>
                  <a:tcPr marL="34571" marR="34571" marT="34571" marB="34571"/>
                </a:tc>
                <a:tc>
                  <a:txBody>
                    <a:bodyPr/>
                    <a:lstStyle/>
                    <a:p>
                      <a:pPr>
                        <a:lnSpc>
                          <a:spcPct val="108000"/>
                        </a:lnSpc>
                        <a:spcAft>
                          <a:spcPts val="0"/>
                        </a:spcAft>
                      </a:pPr>
                      <a:r>
                        <a:rPr lang="zh-TW" sz="1800" dirty="0">
                          <a:solidFill>
                            <a:srgbClr val="0000FF"/>
                          </a:solidFill>
                          <a:effectLst/>
                        </a:rPr>
                        <a:t>師徒制期初共同研習會</a:t>
                      </a:r>
                      <a:endParaRPr lang="zh-TW" sz="1600" dirty="0">
                        <a:solidFill>
                          <a:srgbClr val="0000FF"/>
                        </a:solidFill>
                        <a:effectLst/>
                        <a:latin typeface="Arial" panose="020B0604020202020204" pitchFamily="34" charset="0"/>
                        <a:ea typeface="新細明體" panose="02020500000000000000" pitchFamily="18" charset="-120"/>
                      </a:endParaRPr>
                    </a:p>
                  </a:txBody>
                  <a:tcPr marL="34571" marR="34571" marT="34571" marB="34571"/>
                </a:tc>
                <a:tc>
                  <a:txBody>
                    <a:bodyPr/>
                    <a:lstStyle/>
                    <a:p>
                      <a:pPr algn="just">
                        <a:lnSpc>
                          <a:spcPct val="108000"/>
                        </a:lnSpc>
                        <a:spcAft>
                          <a:spcPts val="0"/>
                        </a:spcAft>
                      </a:pPr>
                      <a:r>
                        <a:rPr lang="zh-TW" sz="1800" dirty="0">
                          <a:solidFill>
                            <a:srgbClr val="0000FF"/>
                          </a:solidFill>
                          <a:effectLst/>
                        </a:rPr>
                        <a:t>師徒制師生團隊</a:t>
                      </a:r>
                      <a:endParaRPr lang="zh-TW" sz="1600" dirty="0">
                        <a:solidFill>
                          <a:srgbClr val="0000FF"/>
                        </a:solidFill>
                        <a:effectLst/>
                        <a:latin typeface="Arial" panose="020B0604020202020204" pitchFamily="34" charset="0"/>
                        <a:ea typeface="新細明體" panose="02020500000000000000" pitchFamily="18" charset="-120"/>
                      </a:endParaRPr>
                    </a:p>
                  </a:txBody>
                  <a:tcPr marL="34571" marR="34571" marT="34571" marB="34571"/>
                </a:tc>
                <a:tc>
                  <a:txBody>
                    <a:bodyPr/>
                    <a:lstStyle/>
                    <a:p>
                      <a:pPr algn="just">
                        <a:lnSpc>
                          <a:spcPct val="108000"/>
                        </a:lnSpc>
                        <a:spcAft>
                          <a:spcPts val="0"/>
                        </a:spcAft>
                      </a:pPr>
                      <a:r>
                        <a:rPr lang="zh-TW" sz="1800" dirty="0">
                          <a:solidFill>
                            <a:srgbClr val="0000FF"/>
                          </a:solidFill>
                          <a:effectLst/>
                        </a:rPr>
                        <a:t>誠</a:t>
                      </a:r>
                      <a:r>
                        <a:rPr lang="en-US" sz="1800" dirty="0">
                          <a:solidFill>
                            <a:srgbClr val="0000FF"/>
                          </a:solidFill>
                          <a:effectLst/>
                        </a:rPr>
                        <a:t>101</a:t>
                      </a:r>
                      <a:r>
                        <a:rPr lang="zh-TW" sz="1800" dirty="0">
                          <a:solidFill>
                            <a:srgbClr val="0000FF"/>
                          </a:solidFill>
                          <a:effectLst/>
                        </a:rPr>
                        <a:t>、正</a:t>
                      </a:r>
                      <a:r>
                        <a:rPr lang="en-US" sz="1800" dirty="0">
                          <a:solidFill>
                            <a:srgbClr val="0000FF"/>
                          </a:solidFill>
                          <a:effectLst/>
                        </a:rPr>
                        <a:t>101</a:t>
                      </a:r>
                      <a:r>
                        <a:rPr lang="zh-TW" sz="1800" dirty="0">
                          <a:solidFill>
                            <a:srgbClr val="0000FF"/>
                          </a:solidFill>
                          <a:effectLst/>
                        </a:rPr>
                        <a:t>、正</a:t>
                      </a:r>
                      <a:r>
                        <a:rPr lang="en-US" sz="1800" dirty="0">
                          <a:solidFill>
                            <a:srgbClr val="0000FF"/>
                          </a:solidFill>
                          <a:effectLst/>
                        </a:rPr>
                        <a:t>102</a:t>
                      </a:r>
                      <a:endParaRPr lang="zh-TW" sz="1600" dirty="0">
                        <a:solidFill>
                          <a:srgbClr val="0000FF"/>
                        </a:solidFill>
                        <a:effectLst/>
                        <a:latin typeface="Arial" panose="020B0604020202020204" pitchFamily="34" charset="0"/>
                        <a:ea typeface="新細明體" panose="02020500000000000000" pitchFamily="18" charset="-120"/>
                      </a:endParaRPr>
                    </a:p>
                  </a:txBody>
                  <a:tcPr marL="34571" marR="34571" marT="34571" marB="34571"/>
                </a:tc>
                <a:tc>
                  <a:txBody>
                    <a:bodyPr/>
                    <a:lstStyle/>
                    <a:p>
                      <a:pPr algn="just">
                        <a:lnSpc>
                          <a:spcPct val="108000"/>
                        </a:lnSpc>
                        <a:spcAft>
                          <a:spcPts val="0"/>
                        </a:spcAft>
                      </a:pPr>
                      <a:r>
                        <a:rPr lang="zh-TW" sz="1800" dirty="0">
                          <a:solidFill>
                            <a:srgbClr val="0000FF"/>
                          </a:solidFill>
                          <a:effectLst/>
                        </a:rPr>
                        <a:t>經驗</a:t>
                      </a:r>
                      <a:r>
                        <a:rPr lang="zh-TW" sz="1800" dirty="0" smtClean="0">
                          <a:solidFill>
                            <a:srgbClr val="0000FF"/>
                          </a:solidFill>
                          <a:effectLst/>
                        </a:rPr>
                        <a:t>交流</a:t>
                      </a:r>
                      <a:endParaRPr lang="en-US" altLang="zh-TW" sz="1800" dirty="0" smtClean="0">
                        <a:solidFill>
                          <a:srgbClr val="0000FF"/>
                        </a:solidFill>
                        <a:effectLst/>
                      </a:endParaRPr>
                    </a:p>
                    <a:p>
                      <a:pPr algn="just">
                        <a:lnSpc>
                          <a:spcPct val="108000"/>
                        </a:lnSpc>
                        <a:spcAft>
                          <a:spcPts val="0"/>
                        </a:spcAft>
                      </a:pPr>
                      <a:r>
                        <a:rPr lang="zh-TW" sz="1800" dirty="0" smtClean="0">
                          <a:solidFill>
                            <a:srgbClr val="0000FF"/>
                          </a:solidFill>
                          <a:effectLst/>
                        </a:rPr>
                        <a:t>（</a:t>
                      </a:r>
                      <a:r>
                        <a:rPr lang="zh-TW" sz="1800" dirty="0">
                          <a:solidFill>
                            <a:srgbClr val="0000FF"/>
                          </a:solidFill>
                          <a:effectLst/>
                        </a:rPr>
                        <a:t>必修）</a:t>
                      </a:r>
                      <a:endParaRPr lang="zh-TW" sz="1600" dirty="0">
                        <a:solidFill>
                          <a:srgbClr val="0000FF"/>
                        </a:solidFill>
                        <a:effectLst/>
                        <a:latin typeface="Arial" panose="020B0604020202020204" pitchFamily="34" charset="0"/>
                        <a:ea typeface="新細明體" panose="02020500000000000000" pitchFamily="18" charset="-120"/>
                      </a:endParaRPr>
                    </a:p>
                  </a:txBody>
                  <a:tcPr marL="34571" marR="34571" marT="34571" marB="34571"/>
                </a:tc>
              </a:tr>
              <a:tr h="546075">
                <a:tc>
                  <a:txBody>
                    <a:bodyPr/>
                    <a:lstStyle/>
                    <a:p>
                      <a:pPr algn="just">
                        <a:lnSpc>
                          <a:spcPct val="108000"/>
                        </a:lnSpc>
                        <a:spcAft>
                          <a:spcPts val="0"/>
                        </a:spcAft>
                      </a:pPr>
                      <a:r>
                        <a:rPr lang="en-US" sz="1800">
                          <a:effectLst/>
                        </a:rPr>
                        <a:t>10/19(</a:t>
                      </a:r>
                      <a:r>
                        <a:rPr lang="zh-TW" sz="1800">
                          <a:effectLst/>
                        </a:rPr>
                        <a:t>三</a:t>
                      </a:r>
                      <a:r>
                        <a:rPr lang="en-US" sz="1800">
                          <a:effectLst/>
                        </a:rPr>
                        <a:t>)</a:t>
                      </a:r>
                      <a:endParaRPr lang="zh-TW" sz="1600">
                        <a:solidFill>
                          <a:srgbClr val="000000"/>
                        </a:solidFill>
                        <a:effectLst/>
                        <a:latin typeface="Arial" panose="020B0604020202020204" pitchFamily="34" charset="0"/>
                        <a:ea typeface="新細明體" panose="02020500000000000000" pitchFamily="18" charset="-120"/>
                      </a:endParaRPr>
                    </a:p>
                  </a:txBody>
                  <a:tcPr marL="34571" marR="34571" marT="34571" marB="34571"/>
                </a:tc>
                <a:tc>
                  <a:txBody>
                    <a:bodyPr/>
                    <a:lstStyle/>
                    <a:p>
                      <a:pPr algn="just">
                        <a:lnSpc>
                          <a:spcPct val="108000"/>
                        </a:lnSpc>
                        <a:spcAft>
                          <a:spcPts val="0"/>
                        </a:spcAft>
                      </a:pPr>
                      <a:r>
                        <a:rPr lang="en-US" sz="1800">
                          <a:effectLst/>
                        </a:rPr>
                        <a:t>11:00-12:00</a:t>
                      </a:r>
                      <a:endParaRPr lang="zh-TW" sz="1600">
                        <a:solidFill>
                          <a:srgbClr val="000000"/>
                        </a:solidFill>
                        <a:effectLst/>
                        <a:latin typeface="Arial" panose="020B0604020202020204" pitchFamily="34" charset="0"/>
                        <a:ea typeface="新細明體" panose="02020500000000000000" pitchFamily="18" charset="-120"/>
                      </a:endParaRPr>
                    </a:p>
                  </a:txBody>
                  <a:tcPr marL="34571" marR="34571" marT="34571" marB="34571"/>
                </a:tc>
                <a:tc>
                  <a:txBody>
                    <a:bodyPr/>
                    <a:lstStyle/>
                    <a:p>
                      <a:pPr>
                        <a:lnSpc>
                          <a:spcPct val="115000"/>
                        </a:lnSpc>
                        <a:spcAft>
                          <a:spcPts val="0"/>
                        </a:spcAft>
                      </a:pPr>
                      <a:r>
                        <a:rPr lang="zh-TW" sz="1800" dirty="0">
                          <a:effectLst/>
                        </a:rPr>
                        <a:t>快速上手</a:t>
                      </a:r>
                      <a:r>
                        <a:rPr lang="en-US" sz="1800" dirty="0">
                          <a:effectLst/>
                        </a:rPr>
                        <a:t>Moodle 2.8(</a:t>
                      </a:r>
                      <a:r>
                        <a:rPr lang="zh-TW" sz="1800" dirty="0">
                          <a:effectLst/>
                        </a:rPr>
                        <a:t>下</a:t>
                      </a:r>
                      <a:r>
                        <a:rPr lang="en-US" sz="1800" dirty="0">
                          <a:effectLst/>
                        </a:rPr>
                        <a:t>)</a:t>
                      </a:r>
                      <a:endParaRPr lang="zh-TW" sz="1600" dirty="0">
                        <a:solidFill>
                          <a:srgbClr val="000000"/>
                        </a:solidFill>
                        <a:effectLst/>
                        <a:latin typeface="Arial" panose="020B0604020202020204" pitchFamily="34" charset="0"/>
                        <a:ea typeface="新細明體" panose="02020500000000000000" pitchFamily="18" charset="-120"/>
                      </a:endParaRPr>
                    </a:p>
                  </a:txBody>
                  <a:tcPr marL="34571" marR="34571" marT="34571" marB="34571"/>
                </a:tc>
                <a:tc>
                  <a:txBody>
                    <a:bodyPr/>
                    <a:lstStyle/>
                    <a:p>
                      <a:pPr algn="just">
                        <a:lnSpc>
                          <a:spcPct val="108000"/>
                        </a:lnSpc>
                        <a:spcAft>
                          <a:spcPts val="0"/>
                        </a:spcAft>
                      </a:pPr>
                      <a:r>
                        <a:rPr lang="zh-TW" sz="1800" dirty="0">
                          <a:effectLst/>
                        </a:rPr>
                        <a:t>汪耀華組長</a:t>
                      </a:r>
                      <a:endParaRPr lang="zh-TW" sz="1600" dirty="0">
                        <a:solidFill>
                          <a:srgbClr val="000000"/>
                        </a:solidFill>
                        <a:effectLst/>
                        <a:latin typeface="Arial" panose="020B0604020202020204" pitchFamily="34" charset="0"/>
                        <a:ea typeface="新細明體" panose="02020500000000000000" pitchFamily="18" charset="-120"/>
                      </a:endParaRPr>
                    </a:p>
                  </a:txBody>
                  <a:tcPr marL="34571" marR="34571" marT="34571" marB="34571"/>
                </a:tc>
                <a:tc>
                  <a:txBody>
                    <a:bodyPr/>
                    <a:lstStyle/>
                    <a:p>
                      <a:pPr algn="just">
                        <a:lnSpc>
                          <a:spcPct val="108000"/>
                        </a:lnSpc>
                        <a:spcAft>
                          <a:spcPts val="0"/>
                        </a:spcAft>
                      </a:pPr>
                      <a:r>
                        <a:rPr lang="zh-TW" sz="1800">
                          <a:effectLst/>
                        </a:rPr>
                        <a:t>教育大樓 教</a:t>
                      </a:r>
                      <a:r>
                        <a:rPr lang="en-US" sz="1800">
                          <a:effectLst/>
                        </a:rPr>
                        <a:t>402</a:t>
                      </a:r>
                      <a:endParaRPr lang="zh-TW" sz="1600">
                        <a:solidFill>
                          <a:srgbClr val="000000"/>
                        </a:solidFill>
                        <a:effectLst/>
                        <a:latin typeface="Arial" panose="020B0604020202020204" pitchFamily="34" charset="0"/>
                        <a:ea typeface="新細明體" panose="02020500000000000000" pitchFamily="18" charset="-120"/>
                      </a:endParaRPr>
                    </a:p>
                  </a:txBody>
                  <a:tcPr marL="34571" marR="34571" marT="34571" marB="34571"/>
                </a:tc>
                <a:tc>
                  <a:txBody>
                    <a:bodyPr/>
                    <a:lstStyle/>
                    <a:p>
                      <a:pPr algn="just">
                        <a:lnSpc>
                          <a:spcPct val="108000"/>
                        </a:lnSpc>
                        <a:spcAft>
                          <a:spcPts val="0"/>
                        </a:spcAft>
                      </a:pPr>
                      <a:r>
                        <a:rPr lang="zh-TW" sz="1800">
                          <a:effectLst/>
                        </a:rPr>
                        <a:t>數位科技</a:t>
                      </a:r>
                      <a:endParaRPr lang="zh-TW" sz="1600">
                        <a:solidFill>
                          <a:srgbClr val="000000"/>
                        </a:solidFill>
                        <a:effectLst/>
                        <a:latin typeface="Arial" panose="020B0604020202020204" pitchFamily="34" charset="0"/>
                        <a:ea typeface="新細明體" panose="02020500000000000000" pitchFamily="18" charset="-120"/>
                      </a:endParaRPr>
                    </a:p>
                  </a:txBody>
                  <a:tcPr marL="34571" marR="34571" marT="34571" marB="34571"/>
                </a:tc>
              </a:tr>
              <a:tr h="546075">
                <a:tc>
                  <a:txBody>
                    <a:bodyPr/>
                    <a:lstStyle/>
                    <a:p>
                      <a:pPr algn="just">
                        <a:lnSpc>
                          <a:spcPct val="108000"/>
                        </a:lnSpc>
                        <a:spcAft>
                          <a:spcPts val="0"/>
                        </a:spcAft>
                      </a:pPr>
                      <a:r>
                        <a:rPr lang="en-US" sz="1800">
                          <a:effectLst/>
                        </a:rPr>
                        <a:t>10/20(</a:t>
                      </a:r>
                      <a:r>
                        <a:rPr lang="zh-TW" sz="1800">
                          <a:effectLst/>
                        </a:rPr>
                        <a:t>四</a:t>
                      </a:r>
                      <a:r>
                        <a:rPr lang="en-US" sz="1800">
                          <a:effectLst/>
                        </a:rPr>
                        <a:t>)</a:t>
                      </a:r>
                      <a:endParaRPr lang="zh-TW" sz="1600">
                        <a:solidFill>
                          <a:srgbClr val="000000"/>
                        </a:solidFill>
                        <a:effectLst/>
                        <a:latin typeface="Arial" panose="020B0604020202020204" pitchFamily="34" charset="0"/>
                        <a:ea typeface="新細明體" panose="02020500000000000000" pitchFamily="18" charset="-120"/>
                      </a:endParaRPr>
                    </a:p>
                  </a:txBody>
                  <a:tcPr marL="34571" marR="34571" marT="34571" marB="34571"/>
                </a:tc>
                <a:tc>
                  <a:txBody>
                    <a:bodyPr/>
                    <a:lstStyle/>
                    <a:p>
                      <a:pPr algn="just">
                        <a:lnSpc>
                          <a:spcPct val="108000"/>
                        </a:lnSpc>
                        <a:spcAft>
                          <a:spcPts val="0"/>
                        </a:spcAft>
                      </a:pPr>
                      <a:r>
                        <a:rPr lang="en-US" sz="1800">
                          <a:effectLst/>
                        </a:rPr>
                        <a:t>13:00-14:00</a:t>
                      </a:r>
                      <a:endParaRPr lang="zh-TW" sz="1600">
                        <a:solidFill>
                          <a:srgbClr val="000000"/>
                        </a:solidFill>
                        <a:effectLst/>
                        <a:latin typeface="Arial" panose="020B0604020202020204" pitchFamily="34" charset="0"/>
                        <a:ea typeface="新細明體" panose="02020500000000000000" pitchFamily="18" charset="-120"/>
                      </a:endParaRPr>
                    </a:p>
                  </a:txBody>
                  <a:tcPr marL="34571" marR="34571" marT="34571" marB="34571"/>
                </a:tc>
                <a:tc>
                  <a:txBody>
                    <a:bodyPr/>
                    <a:lstStyle/>
                    <a:p>
                      <a:pPr>
                        <a:lnSpc>
                          <a:spcPct val="115000"/>
                        </a:lnSpc>
                        <a:spcAft>
                          <a:spcPts val="0"/>
                        </a:spcAft>
                      </a:pPr>
                      <a:r>
                        <a:rPr lang="zh-TW" sz="1800">
                          <a:effectLst/>
                        </a:rPr>
                        <a:t>快速上手</a:t>
                      </a:r>
                      <a:r>
                        <a:rPr lang="en-US" sz="1800">
                          <a:effectLst/>
                        </a:rPr>
                        <a:t>Moodle 2.8(</a:t>
                      </a:r>
                      <a:r>
                        <a:rPr lang="zh-TW" sz="1800">
                          <a:effectLst/>
                        </a:rPr>
                        <a:t>下</a:t>
                      </a:r>
                      <a:r>
                        <a:rPr lang="en-US" sz="1800">
                          <a:effectLst/>
                        </a:rPr>
                        <a:t>)</a:t>
                      </a:r>
                      <a:endParaRPr lang="zh-TW" sz="1600">
                        <a:solidFill>
                          <a:srgbClr val="000000"/>
                        </a:solidFill>
                        <a:effectLst/>
                        <a:latin typeface="Arial" panose="020B0604020202020204" pitchFamily="34" charset="0"/>
                        <a:ea typeface="新細明體" panose="02020500000000000000" pitchFamily="18" charset="-120"/>
                      </a:endParaRPr>
                    </a:p>
                  </a:txBody>
                  <a:tcPr marL="34571" marR="34571" marT="34571" marB="34571"/>
                </a:tc>
                <a:tc>
                  <a:txBody>
                    <a:bodyPr/>
                    <a:lstStyle/>
                    <a:p>
                      <a:pPr algn="just">
                        <a:lnSpc>
                          <a:spcPct val="108000"/>
                        </a:lnSpc>
                        <a:spcAft>
                          <a:spcPts val="0"/>
                        </a:spcAft>
                      </a:pPr>
                      <a:r>
                        <a:rPr lang="zh-TW" sz="1800" dirty="0">
                          <a:effectLst/>
                        </a:rPr>
                        <a:t>汪耀華組長</a:t>
                      </a:r>
                      <a:endParaRPr lang="zh-TW" sz="1600" dirty="0">
                        <a:solidFill>
                          <a:srgbClr val="000000"/>
                        </a:solidFill>
                        <a:effectLst/>
                        <a:latin typeface="Arial" panose="020B0604020202020204" pitchFamily="34" charset="0"/>
                        <a:ea typeface="新細明體" panose="02020500000000000000" pitchFamily="18" charset="-120"/>
                      </a:endParaRPr>
                    </a:p>
                  </a:txBody>
                  <a:tcPr marL="34571" marR="34571" marT="34571" marB="34571"/>
                </a:tc>
                <a:tc>
                  <a:txBody>
                    <a:bodyPr/>
                    <a:lstStyle/>
                    <a:p>
                      <a:pPr algn="just">
                        <a:lnSpc>
                          <a:spcPct val="108000"/>
                        </a:lnSpc>
                        <a:spcAft>
                          <a:spcPts val="0"/>
                        </a:spcAft>
                      </a:pPr>
                      <a:r>
                        <a:rPr lang="zh-TW" sz="1800">
                          <a:effectLst/>
                        </a:rPr>
                        <a:t>教育大樓 教</a:t>
                      </a:r>
                      <a:r>
                        <a:rPr lang="en-US" sz="1800">
                          <a:effectLst/>
                        </a:rPr>
                        <a:t>402</a:t>
                      </a:r>
                      <a:endParaRPr lang="zh-TW" sz="1600">
                        <a:solidFill>
                          <a:srgbClr val="000000"/>
                        </a:solidFill>
                        <a:effectLst/>
                        <a:latin typeface="Arial" panose="020B0604020202020204" pitchFamily="34" charset="0"/>
                        <a:ea typeface="新細明體" panose="02020500000000000000" pitchFamily="18" charset="-120"/>
                      </a:endParaRPr>
                    </a:p>
                  </a:txBody>
                  <a:tcPr marL="34571" marR="34571" marT="34571" marB="34571"/>
                </a:tc>
                <a:tc>
                  <a:txBody>
                    <a:bodyPr/>
                    <a:lstStyle/>
                    <a:p>
                      <a:pPr algn="just">
                        <a:lnSpc>
                          <a:spcPct val="108000"/>
                        </a:lnSpc>
                        <a:spcAft>
                          <a:spcPts val="0"/>
                        </a:spcAft>
                      </a:pPr>
                      <a:r>
                        <a:rPr lang="zh-TW" sz="1800">
                          <a:effectLst/>
                        </a:rPr>
                        <a:t>數位科技</a:t>
                      </a:r>
                      <a:endParaRPr lang="zh-TW" sz="1600">
                        <a:solidFill>
                          <a:srgbClr val="000000"/>
                        </a:solidFill>
                        <a:effectLst/>
                        <a:latin typeface="Arial" panose="020B0604020202020204" pitchFamily="34" charset="0"/>
                        <a:ea typeface="新細明體" panose="02020500000000000000" pitchFamily="18" charset="-120"/>
                      </a:endParaRPr>
                    </a:p>
                  </a:txBody>
                  <a:tcPr marL="34571" marR="34571" marT="34571" marB="34571"/>
                </a:tc>
              </a:tr>
              <a:tr h="546075">
                <a:tc>
                  <a:txBody>
                    <a:bodyPr/>
                    <a:lstStyle/>
                    <a:p>
                      <a:pPr algn="just">
                        <a:lnSpc>
                          <a:spcPct val="108000"/>
                        </a:lnSpc>
                        <a:spcAft>
                          <a:spcPts val="0"/>
                        </a:spcAft>
                      </a:pPr>
                      <a:r>
                        <a:rPr lang="en-US" sz="1800">
                          <a:effectLst/>
                        </a:rPr>
                        <a:t>10/26(</a:t>
                      </a:r>
                      <a:r>
                        <a:rPr lang="zh-TW" sz="1800">
                          <a:effectLst/>
                        </a:rPr>
                        <a:t>三</a:t>
                      </a:r>
                      <a:r>
                        <a:rPr lang="en-US" sz="1800">
                          <a:effectLst/>
                        </a:rPr>
                        <a:t>)</a:t>
                      </a:r>
                      <a:endParaRPr lang="zh-TW" sz="1600">
                        <a:effectLst/>
                      </a:endParaRPr>
                    </a:p>
                    <a:p>
                      <a:pPr algn="just">
                        <a:lnSpc>
                          <a:spcPct val="108000"/>
                        </a:lnSpc>
                        <a:spcAft>
                          <a:spcPts val="0"/>
                        </a:spcAft>
                      </a:pPr>
                      <a:r>
                        <a:rPr lang="en-US" sz="1800">
                          <a:effectLst/>
                        </a:rPr>
                        <a:t> </a:t>
                      </a:r>
                      <a:endParaRPr lang="zh-TW" sz="1600">
                        <a:solidFill>
                          <a:srgbClr val="000000"/>
                        </a:solidFill>
                        <a:effectLst/>
                        <a:latin typeface="Arial" panose="020B0604020202020204" pitchFamily="34" charset="0"/>
                        <a:ea typeface="新細明體" panose="02020500000000000000" pitchFamily="18" charset="-120"/>
                      </a:endParaRPr>
                    </a:p>
                  </a:txBody>
                  <a:tcPr marL="34571" marR="34571" marT="34571" marB="34571"/>
                </a:tc>
                <a:tc>
                  <a:txBody>
                    <a:bodyPr/>
                    <a:lstStyle/>
                    <a:p>
                      <a:pPr algn="just">
                        <a:lnSpc>
                          <a:spcPct val="108000"/>
                        </a:lnSpc>
                        <a:spcAft>
                          <a:spcPts val="0"/>
                        </a:spcAft>
                      </a:pPr>
                      <a:r>
                        <a:rPr lang="en-US" sz="1800" dirty="0">
                          <a:effectLst/>
                        </a:rPr>
                        <a:t>12:20-13:20</a:t>
                      </a:r>
                      <a:endParaRPr lang="zh-TW" sz="1600" dirty="0">
                        <a:solidFill>
                          <a:srgbClr val="000000"/>
                        </a:solidFill>
                        <a:effectLst/>
                        <a:latin typeface="Arial" panose="020B0604020202020204" pitchFamily="34" charset="0"/>
                        <a:ea typeface="新細明體" panose="02020500000000000000" pitchFamily="18" charset="-120"/>
                      </a:endParaRPr>
                    </a:p>
                  </a:txBody>
                  <a:tcPr marL="34571" marR="34571" marT="34571" marB="34571"/>
                </a:tc>
                <a:tc rowSpan="2">
                  <a:txBody>
                    <a:bodyPr/>
                    <a:lstStyle/>
                    <a:p>
                      <a:pPr>
                        <a:lnSpc>
                          <a:spcPct val="108000"/>
                        </a:lnSpc>
                        <a:spcAft>
                          <a:spcPts val="0"/>
                        </a:spcAft>
                      </a:pPr>
                      <a:r>
                        <a:rPr lang="zh-TW" sz="1800" dirty="0">
                          <a:effectLst/>
                        </a:rPr>
                        <a:t>前翻、後翻，幾個小動作把學生的心留在學習－遊戲化設計</a:t>
                      </a:r>
                      <a:r>
                        <a:rPr lang="en-US" sz="1800" dirty="0">
                          <a:effectLst/>
                        </a:rPr>
                        <a:t>(Gamification Design)</a:t>
                      </a:r>
                      <a:r>
                        <a:rPr lang="zh-TW" sz="1800" dirty="0">
                          <a:effectLst/>
                        </a:rPr>
                        <a:t>工作坊（上</a:t>
                      </a:r>
                      <a:r>
                        <a:rPr lang="zh-TW" sz="1800" dirty="0" smtClean="0">
                          <a:effectLst/>
                        </a:rPr>
                        <a:t>）</a:t>
                      </a:r>
                      <a:r>
                        <a:rPr lang="zh-TW" altLang="en-US" sz="1800" dirty="0" smtClean="0">
                          <a:effectLst/>
                        </a:rPr>
                        <a:t>、</a:t>
                      </a:r>
                      <a:r>
                        <a:rPr lang="zh-TW" sz="1800" dirty="0" smtClean="0">
                          <a:effectLst/>
                        </a:rPr>
                        <a:t>（</a:t>
                      </a:r>
                      <a:r>
                        <a:rPr lang="zh-TW" sz="1800" dirty="0">
                          <a:effectLst/>
                        </a:rPr>
                        <a:t>下）</a:t>
                      </a:r>
                      <a:endParaRPr lang="zh-TW" sz="1600" dirty="0">
                        <a:solidFill>
                          <a:srgbClr val="000000"/>
                        </a:solidFill>
                        <a:effectLst/>
                        <a:latin typeface="Arial" panose="020B0604020202020204" pitchFamily="34" charset="0"/>
                        <a:ea typeface="新細明體" panose="02020500000000000000" pitchFamily="18" charset="-120"/>
                      </a:endParaRPr>
                    </a:p>
                  </a:txBody>
                  <a:tcPr marL="34571" marR="34571" marT="34571" marB="34571"/>
                </a:tc>
                <a:tc rowSpan="2">
                  <a:txBody>
                    <a:bodyPr/>
                    <a:lstStyle/>
                    <a:p>
                      <a:pPr algn="just">
                        <a:lnSpc>
                          <a:spcPct val="108000"/>
                        </a:lnSpc>
                        <a:spcAft>
                          <a:spcPts val="0"/>
                        </a:spcAft>
                      </a:pPr>
                      <a:r>
                        <a:rPr lang="zh-TW" sz="1800" dirty="0">
                          <a:effectLst/>
                        </a:rPr>
                        <a:t>工業教育學系洪榮昭老師與研究</a:t>
                      </a:r>
                      <a:r>
                        <a:rPr lang="zh-TW" sz="1800" dirty="0" smtClean="0">
                          <a:effectLst/>
                        </a:rPr>
                        <a:t>團隊</a:t>
                      </a:r>
                      <a:endParaRPr lang="zh-TW" sz="1600" dirty="0">
                        <a:effectLst/>
                      </a:endParaRPr>
                    </a:p>
                  </a:txBody>
                  <a:tcPr marL="34571" marR="34571" marT="34571" marB="34571"/>
                </a:tc>
                <a:tc rowSpan="2">
                  <a:txBody>
                    <a:bodyPr/>
                    <a:lstStyle/>
                    <a:p>
                      <a:pPr algn="just">
                        <a:lnSpc>
                          <a:spcPct val="108000"/>
                        </a:lnSpc>
                        <a:spcAft>
                          <a:spcPts val="0"/>
                        </a:spcAft>
                      </a:pPr>
                      <a:r>
                        <a:rPr lang="zh-TW" sz="1800" dirty="0">
                          <a:effectLst/>
                        </a:rPr>
                        <a:t>進修推廣學院</a:t>
                      </a:r>
                      <a:r>
                        <a:rPr lang="en-US" sz="1800" dirty="0">
                          <a:effectLst/>
                        </a:rPr>
                        <a:t>2F</a:t>
                      </a:r>
                      <a:r>
                        <a:rPr lang="zh-TW" sz="1800" dirty="0">
                          <a:effectLst/>
                        </a:rPr>
                        <a:t>會議室</a:t>
                      </a:r>
                      <a:endParaRPr lang="zh-TW" sz="1600" dirty="0">
                        <a:solidFill>
                          <a:srgbClr val="000000"/>
                        </a:solidFill>
                        <a:effectLst/>
                        <a:latin typeface="Arial" panose="020B0604020202020204" pitchFamily="34" charset="0"/>
                        <a:ea typeface="新細明體" panose="02020500000000000000" pitchFamily="18" charset="-120"/>
                      </a:endParaRPr>
                    </a:p>
                  </a:txBody>
                  <a:tcPr marL="34571" marR="34571" marT="34571" marB="34571"/>
                </a:tc>
                <a:tc rowSpan="2">
                  <a:txBody>
                    <a:bodyPr/>
                    <a:lstStyle/>
                    <a:p>
                      <a:pPr algn="just">
                        <a:lnSpc>
                          <a:spcPct val="108000"/>
                        </a:lnSpc>
                        <a:spcAft>
                          <a:spcPts val="0"/>
                        </a:spcAft>
                      </a:pPr>
                      <a:r>
                        <a:rPr lang="zh-TW" sz="1800" dirty="0">
                          <a:effectLst/>
                        </a:rPr>
                        <a:t>數位科技</a:t>
                      </a:r>
                      <a:endParaRPr lang="zh-TW" sz="1600" dirty="0">
                        <a:effectLst/>
                      </a:endParaRPr>
                    </a:p>
                    <a:p>
                      <a:pPr algn="just">
                        <a:lnSpc>
                          <a:spcPct val="108000"/>
                        </a:lnSpc>
                        <a:spcAft>
                          <a:spcPts val="0"/>
                        </a:spcAft>
                      </a:pPr>
                      <a:r>
                        <a:rPr lang="zh-TW" sz="1800" dirty="0">
                          <a:effectLst/>
                        </a:rPr>
                        <a:t>教學知能</a:t>
                      </a:r>
                      <a:endParaRPr lang="zh-TW" sz="1600" dirty="0">
                        <a:solidFill>
                          <a:srgbClr val="000000"/>
                        </a:solidFill>
                        <a:effectLst/>
                        <a:latin typeface="Arial" panose="020B0604020202020204" pitchFamily="34" charset="0"/>
                        <a:ea typeface="新細明體" panose="02020500000000000000" pitchFamily="18" charset="-120"/>
                      </a:endParaRPr>
                    </a:p>
                  </a:txBody>
                  <a:tcPr marL="34571" marR="34571" marT="34571" marB="34571"/>
                </a:tc>
              </a:tr>
              <a:tr h="938563">
                <a:tc>
                  <a:txBody>
                    <a:bodyPr/>
                    <a:lstStyle/>
                    <a:p>
                      <a:pPr algn="just">
                        <a:lnSpc>
                          <a:spcPct val="108000"/>
                        </a:lnSpc>
                        <a:spcAft>
                          <a:spcPts val="0"/>
                        </a:spcAft>
                      </a:pPr>
                      <a:r>
                        <a:rPr lang="en-US" sz="1800" dirty="0">
                          <a:effectLst/>
                        </a:rPr>
                        <a:t>11/15(</a:t>
                      </a:r>
                      <a:r>
                        <a:rPr lang="zh-TW" sz="1800" dirty="0">
                          <a:effectLst/>
                        </a:rPr>
                        <a:t>二</a:t>
                      </a:r>
                      <a:r>
                        <a:rPr lang="en-US" sz="1800" dirty="0">
                          <a:effectLst/>
                        </a:rPr>
                        <a:t>)</a:t>
                      </a:r>
                      <a:endParaRPr lang="zh-TW" sz="1600" dirty="0">
                        <a:effectLst/>
                      </a:endParaRPr>
                    </a:p>
                    <a:p>
                      <a:pPr algn="just">
                        <a:lnSpc>
                          <a:spcPct val="108000"/>
                        </a:lnSpc>
                        <a:spcAft>
                          <a:spcPts val="0"/>
                        </a:spcAft>
                      </a:pPr>
                      <a:endParaRPr lang="zh-TW" sz="1600" dirty="0">
                        <a:solidFill>
                          <a:srgbClr val="000000"/>
                        </a:solidFill>
                        <a:effectLst/>
                        <a:latin typeface="Arial" panose="020B0604020202020204" pitchFamily="34" charset="0"/>
                        <a:ea typeface="新細明體" panose="02020500000000000000" pitchFamily="18" charset="-120"/>
                      </a:endParaRPr>
                    </a:p>
                  </a:txBody>
                  <a:tcPr marL="34571" marR="34571" marT="34571" marB="34571"/>
                </a:tc>
                <a:tc>
                  <a:txBody>
                    <a:bodyPr/>
                    <a:lstStyle/>
                    <a:p>
                      <a:pPr marL="0" algn="just" defTabSz="457200" rtl="0" eaLnBrk="1" latinLnBrk="0" hangingPunct="1">
                        <a:lnSpc>
                          <a:spcPct val="108000"/>
                        </a:lnSpc>
                        <a:spcAft>
                          <a:spcPts val="0"/>
                        </a:spcAft>
                      </a:pPr>
                      <a:r>
                        <a:rPr lang="en-US" sz="1800" kern="1200" dirty="0" smtClean="0">
                          <a:solidFill>
                            <a:schemeClr val="dk1"/>
                          </a:solidFill>
                          <a:effectLst/>
                          <a:latin typeface="+mn-lt"/>
                          <a:ea typeface="+mn-ea"/>
                          <a:cs typeface="+mn-cs"/>
                        </a:rPr>
                        <a:t>12:20-13:2</a:t>
                      </a:r>
                      <a:r>
                        <a:rPr lang="en-US" altLang="zh-TW" sz="1800" kern="1200" dirty="0" smtClean="0">
                          <a:solidFill>
                            <a:schemeClr val="dk1"/>
                          </a:solidFill>
                          <a:effectLst/>
                          <a:latin typeface="+mn-lt"/>
                          <a:ea typeface="+mn-ea"/>
                          <a:cs typeface="+mn-cs"/>
                        </a:rPr>
                        <a:t>0</a:t>
                      </a:r>
                      <a:r>
                        <a:rPr lang="en-US" sz="1800" kern="1200" dirty="0" smtClean="0">
                          <a:solidFill>
                            <a:schemeClr val="dk1"/>
                          </a:solidFill>
                          <a:effectLst/>
                          <a:latin typeface="+mn-lt"/>
                          <a:ea typeface="+mn-ea"/>
                          <a:cs typeface="+mn-cs"/>
                        </a:rPr>
                        <a:t>                                                                                                                                                                                                                                                                                                                                                                                                                                                                                                                                                                                                                                                                                                                                                                                                                                                                                                                                                                                                                                                                                                                                                                                                                                                                                                                                                                                                                                                                                                                                                                                                                                                                                                                                                                                                                                                                                                                                                                                                                                                                                                                                                                                                                                                                                                                                                                                                                                                                                                                                                                                                                                                                                                                                                                                                                                                                                                                                                                                                                                                                                                                                                                                                                                                                                                                                                          </a:t>
                      </a:r>
                      <a:endParaRPr lang="zh-TW" sz="1800" kern="1200" dirty="0">
                        <a:solidFill>
                          <a:schemeClr val="dk1"/>
                        </a:solidFill>
                        <a:effectLst/>
                        <a:latin typeface="+mn-lt"/>
                        <a:ea typeface="+mn-ea"/>
                        <a:cs typeface="+mn-cs"/>
                      </a:endParaRPr>
                    </a:p>
                  </a:txBody>
                  <a:tcPr marL="34571" marR="34571" marT="34571" marB="34571"/>
                </a:tc>
                <a:tc vMerge="1">
                  <a:txBody>
                    <a:bodyPr/>
                    <a:lstStyle/>
                    <a:p>
                      <a:pPr>
                        <a:lnSpc>
                          <a:spcPct val="108000"/>
                        </a:lnSpc>
                        <a:spcAft>
                          <a:spcPts val="0"/>
                        </a:spcAft>
                      </a:pPr>
                      <a:endParaRPr lang="zh-TW" sz="1600" dirty="0">
                        <a:solidFill>
                          <a:srgbClr val="000000"/>
                        </a:solidFill>
                        <a:effectLst/>
                        <a:latin typeface="Arial" panose="020B0604020202020204" pitchFamily="34" charset="0"/>
                        <a:ea typeface="新細明體" panose="02020500000000000000" pitchFamily="18" charset="-120"/>
                      </a:endParaRPr>
                    </a:p>
                  </a:txBody>
                  <a:tcPr marL="34571" marR="34571" marT="34571" marB="34571"/>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bl>
          </a:graphicData>
        </a:graphic>
      </p:graphicFrame>
    </p:spTree>
    <p:extLst>
      <p:ext uri="{BB962C8B-B14F-4D97-AF65-F5344CB8AC3E}">
        <p14:creationId xmlns:p14="http://schemas.microsoft.com/office/powerpoint/2010/main" val="1787136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728486542"/>
              </p:ext>
            </p:extLst>
          </p:nvPr>
        </p:nvGraphicFramePr>
        <p:xfrm>
          <a:off x="430213" y="685800"/>
          <a:ext cx="10801322" cy="5066659"/>
        </p:xfrm>
        <a:graphic>
          <a:graphicData uri="http://schemas.openxmlformats.org/drawingml/2006/table">
            <a:tbl>
              <a:tblPr>
                <a:tableStyleId>{5C22544A-7EE6-4342-B048-85BDC9FD1C3A}</a:tableStyleId>
              </a:tblPr>
              <a:tblGrid>
                <a:gridCol w="1169987"/>
                <a:gridCol w="885825"/>
                <a:gridCol w="3979476"/>
                <a:gridCol w="1483780"/>
                <a:gridCol w="1693078"/>
                <a:gridCol w="1589176"/>
              </a:tblGrid>
              <a:tr h="603958">
                <a:tc>
                  <a:txBody>
                    <a:bodyPr/>
                    <a:lstStyle/>
                    <a:p>
                      <a:pPr algn="ctr">
                        <a:lnSpc>
                          <a:spcPct val="115000"/>
                        </a:lnSpc>
                        <a:spcAft>
                          <a:spcPts val="0"/>
                        </a:spcAft>
                      </a:pPr>
                      <a:r>
                        <a:rPr lang="zh-TW" sz="1800" b="1" dirty="0">
                          <a:effectLst/>
                        </a:rPr>
                        <a:t>日期</a:t>
                      </a:r>
                      <a:endParaRPr lang="zh-TW" sz="1600" b="1" dirty="0">
                        <a:solidFill>
                          <a:srgbClr val="000000"/>
                        </a:solidFill>
                        <a:effectLst/>
                        <a:latin typeface="Arial" panose="020B0604020202020204" pitchFamily="34" charset="0"/>
                        <a:ea typeface="新細明體" panose="02020500000000000000" pitchFamily="18" charset="-120"/>
                      </a:endParaRPr>
                    </a:p>
                  </a:txBody>
                  <a:tcPr marL="34571" marR="34571" marT="34571" marB="34571"/>
                </a:tc>
                <a:tc>
                  <a:txBody>
                    <a:bodyPr/>
                    <a:lstStyle/>
                    <a:p>
                      <a:pPr algn="ctr">
                        <a:lnSpc>
                          <a:spcPct val="115000"/>
                        </a:lnSpc>
                        <a:spcAft>
                          <a:spcPts val="0"/>
                        </a:spcAft>
                      </a:pPr>
                      <a:r>
                        <a:rPr lang="zh-TW" sz="1800" b="1" dirty="0">
                          <a:effectLst/>
                        </a:rPr>
                        <a:t>時間</a:t>
                      </a:r>
                      <a:endParaRPr lang="zh-TW" sz="1600" b="1" dirty="0">
                        <a:solidFill>
                          <a:srgbClr val="000000"/>
                        </a:solidFill>
                        <a:effectLst/>
                        <a:latin typeface="Arial" panose="020B0604020202020204" pitchFamily="34" charset="0"/>
                        <a:ea typeface="新細明體" panose="02020500000000000000" pitchFamily="18" charset="-120"/>
                      </a:endParaRPr>
                    </a:p>
                  </a:txBody>
                  <a:tcPr marL="34571" marR="34571" marT="34571" marB="34571"/>
                </a:tc>
                <a:tc>
                  <a:txBody>
                    <a:bodyPr/>
                    <a:lstStyle/>
                    <a:p>
                      <a:pPr algn="ctr">
                        <a:lnSpc>
                          <a:spcPct val="115000"/>
                        </a:lnSpc>
                        <a:spcAft>
                          <a:spcPts val="0"/>
                        </a:spcAft>
                      </a:pPr>
                      <a:r>
                        <a:rPr lang="zh-TW" sz="1800" b="1" dirty="0">
                          <a:effectLst/>
                        </a:rPr>
                        <a:t>活動主題</a:t>
                      </a:r>
                      <a:endParaRPr lang="zh-TW" sz="1600" b="1" dirty="0">
                        <a:solidFill>
                          <a:srgbClr val="000000"/>
                        </a:solidFill>
                        <a:effectLst/>
                        <a:latin typeface="Arial" panose="020B0604020202020204" pitchFamily="34" charset="0"/>
                        <a:ea typeface="新細明體" panose="02020500000000000000" pitchFamily="18" charset="-120"/>
                      </a:endParaRPr>
                    </a:p>
                  </a:txBody>
                  <a:tcPr marL="34571" marR="34571" marT="34571" marB="34571"/>
                </a:tc>
                <a:tc>
                  <a:txBody>
                    <a:bodyPr/>
                    <a:lstStyle/>
                    <a:p>
                      <a:pPr algn="ctr">
                        <a:lnSpc>
                          <a:spcPct val="115000"/>
                        </a:lnSpc>
                        <a:spcAft>
                          <a:spcPts val="0"/>
                        </a:spcAft>
                      </a:pPr>
                      <a:r>
                        <a:rPr lang="zh-TW" sz="1800" b="1" dirty="0">
                          <a:effectLst/>
                        </a:rPr>
                        <a:t>主講人</a:t>
                      </a:r>
                      <a:endParaRPr lang="zh-TW" sz="1600" b="1" dirty="0">
                        <a:solidFill>
                          <a:srgbClr val="000000"/>
                        </a:solidFill>
                        <a:effectLst/>
                        <a:latin typeface="Arial" panose="020B0604020202020204" pitchFamily="34" charset="0"/>
                        <a:ea typeface="新細明體" panose="02020500000000000000" pitchFamily="18" charset="-120"/>
                      </a:endParaRPr>
                    </a:p>
                  </a:txBody>
                  <a:tcPr marL="34571" marR="34571" marT="34571" marB="34571"/>
                </a:tc>
                <a:tc>
                  <a:txBody>
                    <a:bodyPr/>
                    <a:lstStyle/>
                    <a:p>
                      <a:pPr algn="ctr">
                        <a:lnSpc>
                          <a:spcPct val="115000"/>
                        </a:lnSpc>
                        <a:spcAft>
                          <a:spcPts val="0"/>
                        </a:spcAft>
                      </a:pPr>
                      <a:r>
                        <a:rPr lang="zh-TW" sz="1800" b="1" dirty="0">
                          <a:effectLst/>
                        </a:rPr>
                        <a:t>地點</a:t>
                      </a:r>
                      <a:endParaRPr lang="zh-TW" sz="1600" b="1" dirty="0">
                        <a:solidFill>
                          <a:srgbClr val="000000"/>
                        </a:solidFill>
                        <a:effectLst/>
                        <a:latin typeface="Arial" panose="020B0604020202020204" pitchFamily="34" charset="0"/>
                        <a:ea typeface="新細明體" panose="02020500000000000000" pitchFamily="18" charset="-120"/>
                      </a:endParaRPr>
                    </a:p>
                  </a:txBody>
                  <a:tcPr marL="34571" marR="34571" marT="34571" marB="34571"/>
                </a:tc>
                <a:tc>
                  <a:txBody>
                    <a:bodyPr/>
                    <a:lstStyle/>
                    <a:p>
                      <a:pPr algn="ctr">
                        <a:lnSpc>
                          <a:spcPct val="115000"/>
                        </a:lnSpc>
                        <a:spcAft>
                          <a:spcPts val="0"/>
                        </a:spcAft>
                      </a:pPr>
                      <a:r>
                        <a:rPr lang="zh-TW" sz="1800" b="1" dirty="0">
                          <a:effectLst/>
                        </a:rPr>
                        <a:t>活動類別</a:t>
                      </a:r>
                      <a:endParaRPr lang="zh-TW" sz="1600" b="1" dirty="0">
                        <a:solidFill>
                          <a:srgbClr val="000000"/>
                        </a:solidFill>
                        <a:effectLst/>
                        <a:latin typeface="Arial" panose="020B0604020202020204" pitchFamily="34" charset="0"/>
                        <a:ea typeface="新細明體" panose="02020500000000000000" pitchFamily="18" charset="-120"/>
                      </a:endParaRPr>
                    </a:p>
                  </a:txBody>
                  <a:tcPr marL="34571" marR="34571" marT="34571" marB="34571"/>
                </a:tc>
              </a:tr>
              <a:tr h="707872">
                <a:tc>
                  <a:txBody>
                    <a:bodyPr/>
                    <a:lstStyle/>
                    <a:p>
                      <a:pPr algn="just">
                        <a:lnSpc>
                          <a:spcPct val="108000"/>
                        </a:lnSpc>
                        <a:spcAft>
                          <a:spcPts val="0"/>
                        </a:spcAft>
                      </a:pPr>
                      <a:r>
                        <a:rPr lang="en-US" sz="1800" dirty="0">
                          <a:effectLst/>
                        </a:rPr>
                        <a:t>11/2(</a:t>
                      </a:r>
                      <a:r>
                        <a:rPr lang="zh-TW" sz="1800" dirty="0">
                          <a:effectLst/>
                        </a:rPr>
                        <a:t>三</a:t>
                      </a:r>
                      <a:r>
                        <a:rPr lang="en-US" sz="1800" dirty="0">
                          <a:effectLst/>
                        </a:rPr>
                        <a:t>)</a:t>
                      </a:r>
                      <a:endParaRPr lang="zh-TW" sz="1600" dirty="0">
                        <a:solidFill>
                          <a:srgbClr val="000000"/>
                        </a:solidFill>
                        <a:effectLst/>
                        <a:latin typeface="Arial" panose="020B0604020202020204" pitchFamily="34" charset="0"/>
                        <a:ea typeface="新細明體" panose="02020500000000000000" pitchFamily="18" charset="-120"/>
                      </a:endParaRPr>
                    </a:p>
                  </a:txBody>
                  <a:tcPr marL="34571" marR="34571" marT="34571" marB="34571"/>
                </a:tc>
                <a:tc>
                  <a:txBody>
                    <a:bodyPr/>
                    <a:lstStyle/>
                    <a:p>
                      <a:pPr algn="just">
                        <a:lnSpc>
                          <a:spcPct val="108000"/>
                        </a:lnSpc>
                        <a:spcAft>
                          <a:spcPts val="0"/>
                        </a:spcAft>
                      </a:pPr>
                      <a:r>
                        <a:rPr lang="en-US" sz="1800" dirty="0">
                          <a:effectLst/>
                        </a:rPr>
                        <a:t>10:30-12:00</a:t>
                      </a:r>
                      <a:endParaRPr lang="zh-TW" sz="1600" dirty="0">
                        <a:solidFill>
                          <a:srgbClr val="000000"/>
                        </a:solidFill>
                        <a:effectLst/>
                        <a:latin typeface="Arial" panose="020B0604020202020204" pitchFamily="34" charset="0"/>
                        <a:ea typeface="新細明體" panose="02020500000000000000" pitchFamily="18" charset="-120"/>
                      </a:endParaRPr>
                    </a:p>
                  </a:txBody>
                  <a:tcPr marL="34571" marR="34571" marT="34571" marB="34571"/>
                </a:tc>
                <a:tc>
                  <a:txBody>
                    <a:bodyPr/>
                    <a:lstStyle/>
                    <a:p>
                      <a:pPr>
                        <a:lnSpc>
                          <a:spcPct val="108000"/>
                        </a:lnSpc>
                        <a:spcAft>
                          <a:spcPts val="0"/>
                        </a:spcAft>
                      </a:pPr>
                      <a:r>
                        <a:rPr lang="zh-TW" sz="1800" dirty="0">
                          <a:effectLst/>
                        </a:rPr>
                        <a:t>教師</a:t>
                      </a:r>
                      <a:r>
                        <a:rPr lang="en-US" sz="1800" dirty="0">
                          <a:effectLst/>
                        </a:rPr>
                        <a:t>Moodle</a:t>
                      </a:r>
                      <a:r>
                        <a:rPr lang="zh-TW" sz="1800" dirty="0">
                          <a:effectLst/>
                        </a:rPr>
                        <a:t>使用經驗分享</a:t>
                      </a:r>
                      <a:r>
                        <a:rPr lang="en-US" sz="1800" dirty="0">
                          <a:effectLst/>
                        </a:rPr>
                        <a:t>-</a:t>
                      </a:r>
                      <a:r>
                        <a:rPr lang="zh-TW" sz="1800" dirty="0">
                          <a:effectLst/>
                        </a:rPr>
                        <a:t>課程互動與作業設計</a:t>
                      </a:r>
                      <a:endParaRPr lang="zh-TW" sz="1600" dirty="0">
                        <a:solidFill>
                          <a:srgbClr val="000000"/>
                        </a:solidFill>
                        <a:effectLst/>
                        <a:latin typeface="Arial" panose="020B0604020202020204" pitchFamily="34" charset="0"/>
                        <a:ea typeface="新細明體" panose="02020500000000000000" pitchFamily="18" charset="-120"/>
                      </a:endParaRPr>
                    </a:p>
                  </a:txBody>
                  <a:tcPr marL="34571" marR="34571" marT="34571" marB="34571"/>
                </a:tc>
                <a:tc>
                  <a:txBody>
                    <a:bodyPr/>
                    <a:lstStyle/>
                    <a:p>
                      <a:pPr algn="just">
                        <a:lnSpc>
                          <a:spcPct val="108000"/>
                        </a:lnSpc>
                        <a:spcAft>
                          <a:spcPts val="0"/>
                        </a:spcAft>
                      </a:pPr>
                      <a:r>
                        <a:rPr lang="zh-TW" sz="1800" dirty="0">
                          <a:effectLst/>
                        </a:rPr>
                        <a:t>王聖鐸老師</a:t>
                      </a:r>
                      <a:endParaRPr lang="zh-TW" sz="1600" dirty="0">
                        <a:effectLst/>
                      </a:endParaRPr>
                    </a:p>
                    <a:p>
                      <a:pPr algn="just">
                        <a:lnSpc>
                          <a:spcPct val="108000"/>
                        </a:lnSpc>
                        <a:spcAft>
                          <a:spcPts val="0"/>
                        </a:spcAft>
                      </a:pPr>
                      <a:r>
                        <a:rPr lang="zh-TW" sz="1800" dirty="0">
                          <a:effectLst/>
                        </a:rPr>
                        <a:t>張瓅勻老師</a:t>
                      </a:r>
                      <a:endParaRPr lang="zh-TW" sz="1600" dirty="0">
                        <a:solidFill>
                          <a:srgbClr val="000000"/>
                        </a:solidFill>
                        <a:effectLst/>
                        <a:latin typeface="Arial" panose="020B0604020202020204" pitchFamily="34" charset="0"/>
                        <a:ea typeface="新細明體" panose="02020500000000000000" pitchFamily="18" charset="-120"/>
                      </a:endParaRPr>
                    </a:p>
                  </a:txBody>
                  <a:tcPr marL="34571" marR="34571" marT="34571" marB="34571"/>
                </a:tc>
                <a:tc>
                  <a:txBody>
                    <a:bodyPr/>
                    <a:lstStyle/>
                    <a:p>
                      <a:pPr algn="just">
                        <a:lnSpc>
                          <a:spcPct val="108000"/>
                        </a:lnSpc>
                        <a:spcAft>
                          <a:spcPts val="0"/>
                        </a:spcAft>
                      </a:pPr>
                      <a:r>
                        <a:rPr lang="zh-TW" sz="1800" dirty="0">
                          <a:effectLst/>
                        </a:rPr>
                        <a:t>進修推廣學院</a:t>
                      </a:r>
                      <a:r>
                        <a:rPr lang="en-US" sz="1800" dirty="0">
                          <a:effectLst/>
                        </a:rPr>
                        <a:t>213</a:t>
                      </a:r>
                      <a:r>
                        <a:rPr lang="zh-TW" sz="1800" dirty="0">
                          <a:effectLst/>
                        </a:rPr>
                        <a:t>會議室</a:t>
                      </a:r>
                      <a:endParaRPr lang="zh-TW" sz="1600" dirty="0">
                        <a:solidFill>
                          <a:srgbClr val="000000"/>
                        </a:solidFill>
                        <a:effectLst/>
                        <a:latin typeface="Arial" panose="020B0604020202020204" pitchFamily="34" charset="0"/>
                        <a:ea typeface="新細明體" panose="02020500000000000000" pitchFamily="18" charset="-120"/>
                      </a:endParaRPr>
                    </a:p>
                  </a:txBody>
                  <a:tcPr marL="34571" marR="34571" marT="34571" marB="34571"/>
                </a:tc>
                <a:tc>
                  <a:txBody>
                    <a:bodyPr/>
                    <a:lstStyle/>
                    <a:p>
                      <a:pPr algn="just">
                        <a:lnSpc>
                          <a:spcPct val="108000"/>
                        </a:lnSpc>
                        <a:spcAft>
                          <a:spcPts val="0"/>
                        </a:spcAft>
                      </a:pPr>
                      <a:r>
                        <a:rPr lang="zh-TW" sz="1800" dirty="0">
                          <a:effectLst/>
                        </a:rPr>
                        <a:t>數位科技</a:t>
                      </a:r>
                      <a:endParaRPr lang="zh-TW" sz="1600" dirty="0">
                        <a:effectLst/>
                      </a:endParaRPr>
                    </a:p>
                    <a:p>
                      <a:pPr algn="just">
                        <a:lnSpc>
                          <a:spcPct val="108000"/>
                        </a:lnSpc>
                        <a:spcAft>
                          <a:spcPts val="0"/>
                        </a:spcAft>
                      </a:pPr>
                      <a:r>
                        <a:rPr lang="zh-TW" sz="1800" dirty="0">
                          <a:effectLst/>
                        </a:rPr>
                        <a:t>教學知能</a:t>
                      </a:r>
                      <a:endParaRPr lang="zh-TW" sz="1600" dirty="0">
                        <a:solidFill>
                          <a:srgbClr val="000000"/>
                        </a:solidFill>
                        <a:effectLst/>
                        <a:latin typeface="Arial" panose="020B0604020202020204" pitchFamily="34" charset="0"/>
                        <a:ea typeface="新細明體" panose="02020500000000000000" pitchFamily="18" charset="-120"/>
                      </a:endParaRPr>
                    </a:p>
                  </a:txBody>
                  <a:tcPr marL="34571" marR="34571" marT="34571" marB="34571"/>
                </a:tc>
              </a:tr>
              <a:tr h="400108">
                <a:tc>
                  <a:txBody>
                    <a:bodyPr/>
                    <a:lstStyle/>
                    <a:p>
                      <a:pPr algn="just">
                        <a:lnSpc>
                          <a:spcPct val="108000"/>
                        </a:lnSpc>
                        <a:spcAft>
                          <a:spcPts val="0"/>
                        </a:spcAft>
                      </a:pPr>
                      <a:r>
                        <a:rPr lang="en-US" sz="1800">
                          <a:effectLst/>
                        </a:rPr>
                        <a:t>11/21(</a:t>
                      </a:r>
                      <a:r>
                        <a:rPr lang="zh-TW" sz="1800">
                          <a:effectLst/>
                        </a:rPr>
                        <a:t>一</a:t>
                      </a:r>
                      <a:r>
                        <a:rPr lang="en-US" sz="1800">
                          <a:effectLst/>
                        </a:rPr>
                        <a:t>)</a:t>
                      </a:r>
                      <a:endParaRPr lang="zh-TW" sz="1600">
                        <a:solidFill>
                          <a:srgbClr val="000000"/>
                        </a:solidFill>
                        <a:effectLst/>
                        <a:latin typeface="Arial" panose="020B0604020202020204" pitchFamily="34" charset="0"/>
                        <a:ea typeface="新細明體" panose="02020500000000000000" pitchFamily="18" charset="-120"/>
                      </a:endParaRPr>
                    </a:p>
                  </a:txBody>
                  <a:tcPr marL="34571" marR="34571" marT="34571" marB="34571"/>
                </a:tc>
                <a:tc>
                  <a:txBody>
                    <a:bodyPr/>
                    <a:lstStyle/>
                    <a:p>
                      <a:pPr algn="just">
                        <a:lnSpc>
                          <a:spcPct val="108000"/>
                        </a:lnSpc>
                        <a:spcAft>
                          <a:spcPts val="0"/>
                        </a:spcAft>
                      </a:pPr>
                      <a:r>
                        <a:rPr lang="en-US" sz="1800" dirty="0">
                          <a:effectLst/>
                        </a:rPr>
                        <a:t>12:30-14:00</a:t>
                      </a:r>
                      <a:endParaRPr lang="zh-TW" sz="1600" dirty="0">
                        <a:solidFill>
                          <a:srgbClr val="000000"/>
                        </a:solidFill>
                        <a:effectLst/>
                        <a:latin typeface="Arial" panose="020B0604020202020204" pitchFamily="34" charset="0"/>
                        <a:ea typeface="新細明體" panose="02020500000000000000" pitchFamily="18" charset="-120"/>
                      </a:endParaRPr>
                    </a:p>
                  </a:txBody>
                  <a:tcPr marL="34571" marR="34571" marT="34571" marB="34571"/>
                </a:tc>
                <a:tc>
                  <a:txBody>
                    <a:bodyPr/>
                    <a:lstStyle/>
                    <a:p>
                      <a:pPr>
                        <a:lnSpc>
                          <a:spcPct val="108000"/>
                        </a:lnSpc>
                        <a:spcAft>
                          <a:spcPts val="0"/>
                        </a:spcAft>
                      </a:pPr>
                      <a:r>
                        <a:rPr lang="zh-TW" sz="1800" dirty="0">
                          <a:effectLst/>
                        </a:rPr>
                        <a:t>超展開數學教室</a:t>
                      </a:r>
                      <a:r>
                        <a:rPr lang="en-US" sz="1800" dirty="0">
                          <a:effectLst/>
                        </a:rPr>
                        <a:t>-</a:t>
                      </a:r>
                      <a:r>
                        <a:rPr lang="zh-TW" sz="1800" dirty="0">
                          <a:effectLst/>
                        </a:rPr>
                        <a:t>揭露教學活動設計秘辛</a:t>
                      </a:r>
                      <a:endParaRPr lang="zh-TW" sz="1600" dirty="0">
                        <a:solidFill>
                          <a:srgbClr val="000000"/>
                        </a:solidFill>
                        <a:effectLst/>
                        <a:latin typeface="Arial" panose="020B0604020202020204" pitchFamily="34" charset="0"/>
                        <a:ea typeface="新細明體" panose="02020500000000000000" pitchFamily="18" charset="-120"/>
                      </a:endParaRPr>
                    </a:p>
                  </a:txBody>
                  <a:tcPr marL="34571" marR="34571" marT="34571" marB="34571"/>
                </a:tc>
                <a:tc>
                  <a:txBody>
                    <a:bodyPr/>
                    <a:lstStyle/>
                    <a:p>
                      <a:pPr algn="just">
                        <a:lnSpc>
                          <a:spcPct val="108000"/>
                        </a:lnSpc>
                        <a:spcAft>
                          <a:spcPts val="0"/>
                        </a:spcAft>
                      </a:pPr>
                      <a:r>
                        <a:rPr lang="zh-TW" sz="1800" dirty="0">
                          <a:effectLst/>
                        </a:rPr>
                        <a:t>賴以威老師</a:t>
                      </a:r>
                      <a:endParaRPr lang="zh-TW" sz="1600" dirty="0">
                        <a:solidFill>
                          <a:srgbClr val="000000"/>
                        </a:solidFill>
                        <a:effectLst/>
                        <a:latin typeface="Arial" panose="020B0604020202020204" pitchFamily="34" charset="0"/>
                        <a:ea typeface="新細明體" panose="02020500000000000000" pitchFamily="18" charset="-120"/>
                      </a:endParaRPr>
                    </a:p>
                  </a:txBody>
                  <a:tcPr marL="34571" marR="34571" marT="34571" marB="34571"/>
                </a:tc>
                <a:tc>
                  <a:txBody>
                    <a:bodyPr/>
                    <a:lstStyle/>
                    <a:p>
                      <a:pPr algn="just">
                        <a:lnSpc>
                          <a:spcPct val="108000"/>
                        </a:lnSpc>
                        <a:spcAft>
                          <a:spcPts val="0"/>
                        </a:spcAft>
                      </a:pPr>
                      <a:r>
                        <a:rPr lang="zh-TW" sz="1800" dirty="0">
                          <a:effectLst/>
                        </a:rPr>
                        <a:t>誠</a:t>
                      </a:r>
                      <a:r>
                        <a:rPr lang="en-US" sz="1800" dirty="0">
                          <a:effectLst/>
                        </a:rPr>
                        <a:t>101</a:t>
                      </a:r>
                      <a:endParaRPr lang="zh-TW" sz="1600" dirty="0">
                        <a:solidFill>
                          <a:srgbClr val="000000"/>
                        </a:solidFill>
                        <a:effectLst/>
                        <a:latin typeface="Arial" panose="020B0604020202020204" pitchFamily="34" charset="0"/>
                        <a:ea typeface="新細明體" panose="02020500000000000000" pitchFamily="18" charset="-120"/>
                      </a:endParaRPr>
                    </a:p>
                  </a:txBody>
                  <a:tcPr marL="34571" marR="34571" marT="34571" marB="34571"/>
                </a:tc>
                <a:tc>
                  <a:txBody>
                    <a:bodyPr/>
                    <a:lstStyle/>
                    <a:p>
                      <a:pPr algn="just">
                        <a:lnSpc>
                          <a:spcPct val="108000"/>
                        </a:lnSpc>
                        <a:spcAft>
                          <a:spcPts val="0"/>
                        </a:spcAft>
                      </a:pPr>
                      <a:r>
                        <a:rPr lang="zh-TW" sz="1800">
                          <a:effectLst/>
                        </a:rPr>
                        <a:t>教學知能</a:t>
                      </a:r>
                      <a:endParaRPr lang="zh-TW" sz="1600">
                        <a:solidFill>
                          <a:srgbClr val="000000"/>
                        </a:solidFill>
                        <a:effectLst/>
                        <a:latin typeface="Arial" panose="020B0604020202020204" pitchFamily="34" charset="0"/>
                        <a:ea typeface="新細明體" panose="02020500000000000000" pitchFamily="18" charset="-120"/>
                      </a:endParaRPr>
                    </a:p>
                  </a:txBody>
                  <a:tcPr marL="34571" marR="34571" marT="34571" marB="34571"/>
                </a:tc>
              </a:tr>
              <a:tr h="1015637">
                <a:tc>
                  <a:txBody>
                    <a:bodyPr/>
                    <a:lstStyle/>
                    <a:p>
                      <a:pPr algn="just">
                        <a:lnSpc>
                          <a:spcPct val="108000"/>
                        </a:lnSpc>
                        <a:spcAft>
                          <a:spcPts val="0"/>
                        </a:spcAft>
                      </a:pPr>
                      <a:r>
                        <a:rPr lang="en-US" sz="1800">
                          <a:effectLst/>
                        </a:rPr>
                        <a:t>11/23(</a:t>
                      </a:r>
                      <a:r>
                        <a:rPr lang="zh-TW" sz="1800">
                          <a:effectLst/>
                        </a:rPr>
                        <a:t>三</a:t>
                      </a:r>
                      <a:r>
                        <a:rPr lang="en-US" sz="1800">
                          <a:effectLst/>
                        </a:rPr>
                        <a:t>)</a:t>
                      </a:r>
                      <a:endParaRPr lang="zh-TW" sz="1600">
                        <a:solidFill>
                          <a:srgbClr val="000000"/>
                        </a:solidFill>
                        <a:effectLst/>
                        <a:latin typeface="Arial" panose="020B0604020202020204" pitchFamily="34" charset="0"/>
                        <a:ea typeface="新細明體" panose="02020500000000000000" pitchFamily="18" charset="-120"/>
                      </a:endParaRPr>
                    </a:p>
                  </a:txBody>
                  <a:tcPr marL="34571" marR="34571" marT="34571" marB="34571"/>
                </a:tc>
                <a:tc>
                  <a:txBody>
                    <a:bodyPr/>
                    <a:lstStyle/>
                    <a:p>
                      <a:pPr algn="just">
                        <a:lnSpc>
                          <a:spcPct val="108000"/>
                        </a:lnSpc>
                        <a:spcAft>
                          <a:spcPts val="0"/>
                        </a:spcAft>
                      </a:pPr>
                      <a:r>
                        <a:rPr lang="en-US" sz="1800">
                          <a:effectLst/>
                        </a:rPr>
                        <a:t>10:20-11:50</a:t>
                      </a:r>
                      <a:endParaRPr lang="zh-TW" sz="1600">
                        <a:solidFill>
                          <a:srgbClr val="000000"/>
                        </a:solidFill>
                        <a:effectLst/>
                        <a:latin typeface="Arial" panose="020B0604020202020204" pitchFamily="34" charset="0"/>
                        <a:ea typeface="新細明體" panose="02020500000000000000" pitchFamily="18" charset="-120"/>
                      </a:endParaRPr>
                    </a:p>
                  </a:txBody>
                  <a:tcPr marL="34571" marR="34571" marT="34571" marB="34571"/>
                </a:tc>
                <a:tc>
                  <a:txBody>
                    <a:bodyPr/>
                    <a:lstStyle/>
                    <a:p>
                      <a:pPr>
                        <a:lnSpc>
                          <a:spcPct val="108000"/>
                        </a:lnSpc>
                        <a:spcAft>
                          <a:spcPts val="0"/>
                        </a:spcAft>
                      </a:pPr>
                      <a:r>
                        <a:rPr lang="zh-TW" sz="1800">
                          <a:effectLst/>
                        </a:rPr>
                        <a:t>教師</a:t>
                      </a:r>
                      <a:r>
                        <a:rPr lang="en-US" sz="1800">
                          <a:effectLst/>
                        </a:rPr>
                        <a:t>Moodle</a:t>
                      </a:r>
                      <a:r>
                        <a:rPr lang="zh-TW" sz="1800">
                          <a:effectLst/>
                        </a:rPr>
                        <a:t>使用經驗分享</a:t>
                      </a:r>
                      <a:r>
                        <a:rPr lang="en-US" sz="1800">
                          <a:effectLst/>
                        </a:rPr>
                        <a:t>-</a:t>
                      </a:r>
                      <a:r>
                        <a:rPr lang="zh-TW" sz="1800">
                          <a:effectLst/>
                        </a:rPr>
                        <a:t>測驗卷、成績及評量</a:t>
                      </a:r>
                      <a:endParaRPr lang="zh-TW" sz="1600">
                        <a:solidFill>
                          <a:srgbClr val="000000"/>
                        </a:solidFill>
                        <a:effectLst/>
                        <a:latin typeface="Arial" panose="020B0604020202020204" pitchFamily="34" charset="0"/>
                        <a:ea typeface="新細明體" panose="02020500000000000000" pitchFamily="18" charset="-120"/>
                      </a:endParaRPr>
                    </a:p>
                  </a:txBody>
                  <a:tcPr marL="34571" marR="34571" marT="34571" marB="34571"/>
                </a:tc>
                <a:tc>
                  <a:txBody>
                    <a:bodyPr/>
                    <a:lstStyle/>
                    <a:p>
                      <a:pPr algn="just">
                        <a:lnSpc>
                          <a:spcPct val="108000"/>
                        </a:lnSpc>
                        <a:spcAft>
                          <a:spcPts val="0"/>
                        </a:spcAft>
                      </a:pPr>
                      <a:r>
                        <a:rPr lang="zh-TW" sz="1800" dirty="0">
                          <a:effectLst/>
                        </a:rPr>
                        <a:t>胡佳音老師</a:t>
                      </a:r>
                      <a:endParaRPr lang="zh-TW" sz="1600" dirty="0">
                        <a:effectLst/>
                      </a:endParaRPr>
                    </a:p>
                    <a:p>
                      <a:pPr algn="just">
                        <a:lnSpc>
                          <a:spcPct val="108000"/>
                        </a:lnSpc>
                        <a:spcAft>
                          <a:spcPts val="0"/>
                        </a:spcAft>
                      </a:pPr>
                      <a:r>
                        <a:rPr lang="zh-TW" sz="1800" dirty="0">
                          <a:effectLst/>
                        </a:rPr>
                        <a:t>郭君逸老師</a:t>
                      </a:r>
                      <a:endParaRPr lang="zh-TW" sz="1600" dirty="0">
                        <a:effectLst/>
                      </a:endParaRPr>
                    </a:p>
                    <a:p>
                      <a:pPr algn="just">
                        <a:lnSpc>
                          <a:spcPct val="108000"/>
                        </a:lnSpc>
                        <a:spcAft>
                          <a:spcPts val="0"/>
                        </a:spcAft>
                      </a:pPr>
                      <a:r>
                        <a:rPr lang="en-US" sz="1800" dirty="0">
                          <a:effectLst/>
                        </a:rPr>
                        <a:t> </a:t>
                      </a:r>
                      <a:endParaRPr lang="zh-TW" sz="1600" dirty="0">
                        <a:solidFill>
                          <a:srgbClr val="000000"/>
                        </a:solidFill>
                        <a:effectLst/>
                        <a:latin typeface="Arial" panose="020B0604020202020204" pitchFamily="34" charset="0"/>
                        <a:ea typeface="新細明體" panose="02020500000000000000" pitchFamily="18" charset="-120"/>
                      </a:endParaRPr>
                    </a:p>
                  </a:txBody>
                  <a:tcPr marL="34571" marR="34571" marT="34571" marB="34571"/>
                </a:tc>
                <a:tc>
                  <a:txBody>
                    <a:bodyPr/>
                    <a:lstStyle/>
                    <a:p>
                      <a:pPr algn="just">
                        <a:lnSpc>
                          <a:spcPct val="108000"/>
                        </a:lnSpc>
                        <a:spcAft>
                          <a:spcPts val="0"/>
                        </a:spcAft>
                      </a:pPr>
                      <a:r>
                        <a:rPr lang="zh-TW" sz="1800" dirty="0">
                          <a:effectLst/>
                        </a:rPr>
                        <a:t>進修推廣學院</a:t>
                      </a:r>
                      <a:r>
                        <a:rPr lang="en-US" sz="1800" dirty="0">
                          <a:effectLst/>
                        </a:rPr>
                        <a:t>213</a:t>
                      </a:r>
                      <a:r>
                        <a:rPr lang="zh-TW" sz="1800" dirty="0">
                          <a:effectLst/>
                        </a:rPr>
                        <a:t>會議室</a:t>
                      </a:r>
                      <a:endParaRPr lang="zh-TW" sz="1600" dirty="0">
                        <a:solidFill>
                          <a:srgbClr val="000000"/>
                        </a:solidFill>
                        <a:effectLst/>
                        <a:latin typeface="Arial" panose="020B0604020202020204" pitchFamily="34" charset="0"/>
                        <a:ea typeface="新細明體" panose="02020500000000000000" pitchFamily="18" charset="-120"/>
                      </a:endParaRPr>
                    </a:p>
                  </a:txBody>
                  <a:tcPr marL="34571" marR="34571" marT="34571" marB="34571"/>
                </a:tc>
                <a:tc>
                  <a:txBody>
                    <a:bodyPr/>
                    <a:lstStyle/>
                    <a:p>
                      <a:pPr algn="just">
                        <a:lnSpc>
                          <a:spcPct val="108000"/>
                        </a:lnSpc>
                        <a:spcAft>
                          <a:spcPts val="0"/>
                        </a:spcAft>
                      </a:pPr>
                      <a:r>
                        <a:rPr lang="zh-TW" sz="1800" dirty="0">
                          <a:effectLst/>
                        </a:rPr>
                        <a:t>數位科技</a:t>
                      </a:r>
                      <a:endParaRPr lang="zh-TW" sz="1600" dirty="0">
                        <a:effectLst/>
                      </a:endParaRPr>
                    </a:p>
                    <a:p>
                      <a:pPr algn="just">
                        <a:lnSpc>
                          <a:spcPct val="108000"/>
                        </a:lnSpc>
                        <a:spcAft>
                          <a:spcPts val="0"/>
                        </a:spcAft>
                      </a:pPr>
                      <a:r>
                        <a:rPr lang="zh-TW" sz="1800" dirty="0">
                          <a:effectLst/>
                        </a:rPr>
                        <a:t>教學知能</a:t>
                      </a:r>
                      <a:endParaRPr lang="zh-TW" sz="1600" dirty="0">
                        <a:solidFill>
                          <a:srgbClr val="000000"/>
                        </a:solidFill>
                        <a:effectLst/>
                        <a:latin typeface="Arial" panose="020B0604020202020204" pitchFamily="34" charset="0"/>
                        <a:ea typeface="新細明體" panose="02020500000000000000" pitchFamily="18" charset="-120"/>
                      </a:endParaRPr>
                    </a:p>
                  </a:txBody>
                  <a:tcPr marL="34571" marR="34571" marT="34571" marB="34571"/>
                </a:tc>
              </a:tr>
              <a:tr h="707872">
                <a:tc>
                  <a:txBody>
                    <a:bodyPr/>
                    <a:lstStyle/>
                    <a:p>
                      <a:pPr algn="just">
                        <a:lnSpc>
                          <a:spcPct val="108000"/>
                        </a:lnSpc>
                        <a:spcAft>
                          <a:spcPts val="0"/>
                        </a:spcAft>
                      </a:pPr>
                      <a:r>
                        <a:rPr lang="en-US" sz="1800">
                          <a:effectLst/>
                        </a:rPr>
                        <a:t>12/14(</a:t>
                      </a:r>
                      <a:r>
                        <a:rPr lang="zh-TW" sz="1800">
                          <a:effectLst/>
                        </a:rPr>
                        <a:t>三</a:t>
                      </a:r>
                      <a:r>
                        <a:rPr lang="en-US" sz="1800">
                          <a:effectLst/>
                        </a:rPr>
                        <a:t>)</a:t>
                      </a:r>
                      <a:endParaRPr lang="zh-TW" sz="1600">
                        <a:effectLst/>
                      </a:endParaRPr>
                    </a:p>
                    <a:p>
                      <a:pPr algn="just">
                        <a:lnSpc>
                          <a:spcPct val="108000"/>
                        </a:lnSpc>
                        <a:spcAft>
                          <a:spcPts val="0"/>
                        </a:spcAft>
                      </a:pPr>
                      <a:r>
                        <a:rPr lang="en-US" sz="1800">
                          <a:effectLst/>
                        </a:rPr>
                        <a:t> </a:t>
                      </a:r>
                      <a:endParaRPr lang="zh-TW" sz="1600">
                        <a:solidFill>
                          <a:srgbClr val="000000"/>
                        </a:solidFill>
                        <a:effectLst/>
                        <a:latin typeface="Arial" panose="020B0604020202020204" pitchFamily="34" charset="0"/>
                        <a:ea typeface="新細明體" panose="02020500000000000000" pitchFamily="18" charset="-120"/>
                      </a:endParaRPr>
                    </a:p>
                  </a:txBody>
                  <a:tcPr marL="34571" marR="34571" marT="34571" marB="34571"/>
                </a:tc>
                <a:tc>
                  <a:txBody>
                    <a:bodyPr/>
                    <a:lstStyle/>
                    <a:p>
                      <a:pPr algn="just">
                        <a:lnSpc>
                          <a:spcPct val="108000"/>
                        </a:lnSpc>
                        <a:spcAft>
                          <a:spcPts val="0"/>
                        </a:spcAft>
                      </a:pPr>
                      <a:r>
                        <a:rPr lang="en-US" sz="1800" dirty="0">
                          <a:effectLst/>
                        </a:rPr>
                        <a:t>11:00-12:10</a:t>
                      </a:r>
                      <a:endParaRPr lang="zh-TW" sz="1600" dirty="0">
                        <a:solidFill>
                          <a:srgbClr val="000000"/>
                        </a:solidFill>
                        <a:effectLst/>
                        <a:latin typeface="Arial" panose="020B0604020202020204" pitchFamily="34" charset="0"/>
                        <a:ea typeface="新細明體" panose="02020500000000000000" pitchFamily="18" charset="-120"/>
                      </a:endParaRPr>
                    </a:p>
                  </a:txBody>
                  <a:tcPr marL="34571" marR="34571" marT="34571" marB="34571"/>
                </a:tc>
                <a:tc>
                  <a:txBody>
                    <a:bodyPr/>
                    <a:lstStyle/>
                    <a:p>
                      <a:pPr>
                        <a:lnSpc>
                          <a:spcPct val="108000"/>
                        </a:lnSpc>
                        <a:spcAft>
                          <a:spcPts val="0"/>
                        </a:spcAft>
                      </a:pPr>
                      <a:r>
                        <a:rPr lang="zh-TW" sz="1800">
                          <a:effectLst/>
                        </a:rPr>
                        <a:t>教學方法變！變！變！</a:t>
                      </a:r>
                      <a:endParaRPr lang="zh-TW" sz="1600">
                        <a:solidFill>
                          <a:srgbClr val="000000"/>
                        </a:solidFill>
                        <a:effectLst/>
                        <a:latin typeface="Arial" panose="020B0604020202020204" pitchFamily="34" charset="0"/>
                        <a:ea typeface="新細明體" panose="02020500000000000000" pitchFamily="18" charset="-120"/>
                      </a:endParaRPr>
                    </a:p>
                  </a:txBody>
                  <a:tcPr marL="34571" marR="34571" marT="34571" marB="34571"/>
                </a:tc>
                <a:tc>
                  <a:txBody>
                    <a:bodyPr/>
                    <a:lstStyle/>
                    <a:p>
                      <a:pPr algn="just">
                        <a:lnSpc>
                          <a:spcPct val="108000"/>
                        </a:lnSpc>
                        <a:spcAft>
                          <a:spcPts val="0"/>
                        </a:spcAft>
                      </a:pPr>
                      <a:r>
                        <a:rPr lang="zh-TW" sz="1800">
                          <a:effectLst/>
                        </a:rPr>
                        <a:t>呂秀蓮老師</a:t>
                      </a:r>
                      <a:endParaRPr lang="zh-TW" sz="1600">
                        <a:effectLst/>
                      </a:endParaRPr>
                    </a:p>
                    <a:p>
                      <a:pPr algn="just">
                        <a:lnSpc>
                          <a:spcPct val="108000"/>
                        </a:lnSpc>
                        <a:spcAft>
                          <a:spcPts val="0"/>
                        </a:spcAft>
                      </a:pPr>
                      <a:r>
                        <a:rPr lang="en-US" sz="1800">
                          <a:effectLst/>
                        </a:rPr>
                        <a:t> </a:t>
                      </a:r>
                      <a:endParaRPr lang="zh-TW" sz="1600">
                        <a:solidFill>
                          <a:srgbClr val="000000"/>
                        </a:solidFill>
                        <a:effectLst/>
                        <a:latin typeface="Arial" panose="020B0604020202020204" pitchFamily="34" charset="0"/>
                        <a:ea typeface="新細明體" panose="02020500000000000000" pitchFamily="18" charset="-120"/>
                      </a:endParaRPr>
                    </a:p>
                  </a:txBody>
                  <a:tcPr marL="34571" marR="34571" marT="34571" marB="34571"/>
                </a:tc>
                <a:tc>
                  <a:txBody>
                    <a:bodyPr/>
                    <a:lstStyle/>
                    <a:p>
                      <a:pPr algn="just">
                        <a:lnSpc>
                          <a:spcPct val="108000"/>
                        </a:lnSpc>
                        <a:spcAft>
                          <a:spcPts val="0"/>
                        </a:spcAft>
                      </a:pPr>
                      <a:r>
                        <a:rPr lang="zh-TW" sz="1800" dirty="0">
                          <a:effectLst/>
                        </a:rPr>
                        <a:t>進修推廣學院</a:t>
                      </a:r>
                      <a:r>
                        <a:rPr lang="en-US" sz="1800" dirty="0">
                          <a:effectLst/>
                        </a:rPr>
                        <a:t>2F</a:t>
                      </a:r>
                      <a:r>
                        <a:rPr lang="zh-TW" sz="1800" dirty="0">
                          <a:effectLst/>
                        </a:rPr>
                        <a:t>視聽教室</a:t>
                      </a:r>
                      <a:endParaRPr lang="zh-TW" sz="1600" dirty="0">
                        <a:solidFill>
                          <a:srgbClr val="000000"/>
                        </a:solidFill>
                        <a:effectLst/>
                        <a:latin typeface="Arial" panose="020B0604020202020204" pitchFamily="34" charset="0"/>
                        <a:ea typeface="新細明體" panose="02020500000000000000" pitchFamily="18" charset="-120"/>
                      </a:endParaRPr>
                    </a:p>
                  </a:txBody>
                  <a:tcPr marL="34571" marR="34571" marT="34571" marB="34571"/>
                </a:tc>
                <a:tc>
                  <a:txBody>
                    <a:bodyPr/>
                    <a:lstStyle/>
                    <a:p>
                      <a:pPr algn="just">
                        <a:lnSpc>
                          <a:spcPct val="108000"/>
                        </a:lnSpc>
                        <a:spcAft>
                          <a:spcPts val="0"/>
                        </a:spcAft>
                      </a:pPr>
                      <a:r>
                        <a:rPr lang="zh-TW" sz="1800" dirty="0">
                          <a:effectLst/>
                        </a:rPr>
                        <a:t>教學知能</a:t>
                      </a:r>
                      <a:endParaRPr lang="zh-TW" sz="1600" dirty="0">
                        <a:solidFill>
                          <a:srgbClr val="000000"/>
                        </a:solidFill>
                        <a:effectLst/>
                        <a:latin typeface="Arial" panose="020B0604020202020204" pitchFamily="34" charset="0"/>
                        <a:ea typeface="新細明體" panose="02020500000000000000" pitchFamily="18" charset="-120"/>
                      </a:endParaRPr>
                    </a:p>
                  </a:txBody>
                  <a:tcPr marL="34571" marR="34571" marT="34571" marB="34571"/>
                </a:tc>
              </a:tr>
              <a:tr h="400108">
                <a:tc>
                  <a:txBody>
                    <a:bodyPr/>
                    <a:lstStyle/>
                    <a:p>
                      <a:pPr algn="just">
                        <a:lnSpc>
                          <a:spcPct val="108000"/>
                        </a:lnSpc>
                        <a:spcAft>
                          <a:spcPts val="0"/>
                        </a:spcAft>
                      </a:pPr>
                      <a:r>
                        <a:rPr lang="en-US" sz="1800">
                          <a:effectLst/>
                        </a:rPr>
                        <a:t>12</a:t>
                      </a:r>
                      <a:r>
                        <a:rPr lang="zh-TW" sz="1800">
                          <a:effectLst/>
                        </a:rPr>
                        <a:t>月底 </a:t>
                      </a:r>
                      <a:endParaRPr lang="zh-TW" sz="1600">
                        <a:solidFill>
                          <a:srgbClr val="000000"/>
                        </a:solidFill>
                        <a:effectLst/>
                        <a:latin typeface="Arial" panose="020B0604020202020204" pitchFamily="34" charset="0"/>
                        <a:ea typeface="新細明體" panose="02020500000000000000" pitchFamily="18" charset="-120"/>
                      </a:endParaRPr>
                    </a:p>
                  </a:txBody>
                  <a:tcPr marL="34571" marR="34571" marT="34571" marB="34571"/>
                </a:tc>
                <a:tc>
                  <a:txBody>
                    <a:bodyPr/>
                    <a:lstStyle/>
                    <a:p>
                      <a:pPr algn="just">
                        <a:lnSpc>
                          <a:spcPct val="108000"/>
                        </a:lnSpc>
                        <a:spcAft>
                          <a:spcPts val="0"/>
                        </a:spcAft>
                      </a:pPr>
                      <a:r>
                        <a:rPr lang="en-US" sz="1800">
                          <a:effectLst/>
                        </a:rPr>
                        <a:t>18:30-20:00</a:t>
                      </a:r>
                      <a:endParaRPr lang="zh-TW" sz="1600">
                        <a:solidFill>
                          <a:srgbClr val="000000"/>
                        </a:solidFill>
                        <a:effectLst/>
                        <a:latin typeface="Arial" panose="020B0604020202020204" pitchFamily="34" charset="0"/>
                        <a:ea typeface="新細明體" panose="02020500000000000000" pitchFamily="18" charset="-120"/>
                      </a:endParaRPr>
                    </a:p>
                  </a:txBody>
                  <a:tcPr marL="34571" marR="34571" marT="34571" marB="34571"/>
                </a:tc>
                <a:tc>
                  <a:txBody>
                    <a:bodyPr/>
                    <a:lstStyle/>
                    <a:p>
                      <a:pPr>
                        <a:lnSpc>
                          <a:spcPct val="108000"/>
                        </a:lnSpc>
                        <a:spcAft>
                          <a:spcPts val="0"/>
                        </a:spcAft>
                      </a:pPr>
                      <a:r>
                        <a:rPr lang="zh-TW" sz="1800" dirty="0">
                          <a:effectLst/>
                        </a:rPr>
                        <a:t>師徒制期末分享會</a:t>
                      </a:r>
                      <a:endParaRPr lang="zh-TW" sz="1600" dirty="0">
                        <a:solidFill>
                          <a:srgbClr val="000000"/>
                        </a:solidFill>
                        <a:effectLst/>
                        <a:latin typeface="Arial" panose="020B0604020202020204" pitchFamily="34" charset="0"/>
                        <a:ea typeface="新細明體" panose="02020500000000000000" pitchFamily="18" charset="-120"/>
                      </a:endParaRPr>
                    </a:p>
                  </a:txBody>
                  <a:tcPr marL="34571" marR="34571" marT="34571" marB="34571"/>
                </a:tc>
                <a:tc>
                  <a:txBody>
                    <a:bodyPr/>
                    <a:lstStyle/>
                    <a:p>
                      <a:pPr algn="just">
                        <a:lnSpc>
                          <a:spcPct val="108000"/>
                        </a:lnSpc>
                        <a:spcAft>
                          <a:spcPts val="0"/>
                        </a:spcAft>
                      </a:pPr>
                      <a:r>
                        <a:rPr lang="zh-TW" sz="1800">
                          <a:effectLst/>
                        </a:rPr>
                        <a:t>待邀約</a:t>
                      </a:r>
                      <a:endParaRPr lang="zh-TW" sz="1600">
                        <a:solidFill>
                          <a:srgbClr val="000000"/>
                        </a:solidFill>
                        <a:effectLst/>
                        <a:latin typeface="Arial" panose="020B0604020202020204" pitchFamily="34" charset="0"/>
                        <a:ea typeface="新細明體" panose="02020500000000000000" pitchFamily="18" charset="-120"/>
                      </a:endParaRPr>
                    </a:p>
                  </a:txBody>
                  <a:tcPr marL="34571" marR="34571" marT="34571" marB="34571"/>
                </a:tc>
                <a:tc>
                  <a:txBody>
                    <a:bodyPr/>
                    <a:lstStyle/>
                    <a:p>
                      <a:pPr algn="just">
                        <a:lnSpc>
                          <a:spcPct val="108000"/>
                        </a:lnSpc>
                        <a:spcAft>
                          <a:spcPts val="0"/>
                        </a:spcAft>
                      </a:pPr>
                      <a:r>
                        <a:rPr lang="zh-TW" sz="1800" dirty="0">
                          <a:effectLst/>
                        </a:rPr>
                        <a:t>待確認</a:t>
                      </a:r>
                      <a:endParaRPr lang="zh-TW" sz="1600" dirty="0">
                        <a:solidFill>
                          <a:srgbClr val="000000"/>
                        </a:solidFill>
                        <a:effectLst/>
                        <a:latin typeface="Arial" panose="020B0604020202020204" pitchFamily="34" charset="0"/>
                        <a:ea typeface="新細明體" panose="02020500000000000000" pitchFamily="18" charset="-120"/>
                      </a:endParaRPr>
                    </a:p>
                  </a:txBody>
                  <a:tcPr marL="34571" marR="34571" marT="34571" marB="34571"/>
                </a:tc>
                <a:tc>
                  <a:txBody>
                    <a:bodyPr/>
                    <a:lstStyle/>
                    <a:p>
                      <a:pPr algn="just">
                        <a:lnSpc>
                          <a:spcPct val="108000"/>
                        </a:lnSpc>
                        <a:spcAft>
                          <a:spcPts val="0"/>
                        </a:spcAft>
                      </a:pPr>
                      <a:r>
                        <a:rPr lang="zh-TW" sz="1800" dirty="0">
                          <a:effectLst/>
                        </a:rPr>
                        <a:t>經驗交流</a:t>
                      </a:r>
                      <a:endParaRPr lang="zh-TW" sz="1600" dirty="0">
                        <a:solidFill>
                          <a:srgbClr val="000000"/>
                        </a:solidFill>
                        <a:effectLst/>
                        <a:latin typeface="Arial" panose="020B0604020202020204" pitchFamily="34" charset="0"/>
                        <a:ea typeface="新細明體" panose="02020500000000000000" pitchFamily="18" charset="-120"/>
                      </a:endParaRPr>
                    </a:p>
                  </a:txBody>
                  <a:tcPr marL="34571" marR="34571" marT="34571" marB="34571"/>
                </a:tc>
              </a:tr>
              <a:tr h="707872">
                <a:tc>
                  <a:txBody>
                    <a:bodyPr/>
                    <a:lstStyle/>
                    <a:p>
                      <a:pPr algn="just">
                        <a:lnSpc>
                          <a:spcPct val="108000"/>
                        </a:lnSpc>
                        <a:spcAft>
                          <a:spcPts val="0"/>
                        </a:spcAft>
                      </a:pPr>
                      <a:r>
                        <a:rPr lang="en-US" sz="1800">
                          <a:effectLst/>
                        </a:rPr>
                        <a:t>1</a:t>
                      </a:r>
                      <a:r>
                        <a:rPr lang="zh-TW" sz="1800">
                          <a:effectLst/>
                        </a:rPr>
                        <a:t>月</a:t>
                      </a:r>
                      <a:r>
                        <a:rPr lang="en-US" sz="1800">
                          <a:effectLst/>
                        </a:rPr>
                        <a:t>6</a:t>
                      </a:r>
                      <a:r>
                        <a:rPr lang="zh-TW" sz="1800">
                          <a:effectLst/>
                        </a:rPr>
                        <a:t>日</a:t>
                      </a:r>
                      <a:r>
                        <a:rPr lang="en-US" sz="1800">
                          <a:effectLst/>
                        </a:rPr>
                        <a:t>(</a:t>
                      </a:r>
                      <a:r>
                        <a:rPr lang="zh-TW" sz="1800">
                          <a:effectLst/>
                        </a:rPr>
                        <a:t>五</a:t>
                      </a:r>
                      <a:r>
                        <a:rPr lang="en-US" sz="1800">
                          <a:effectLst/>
                        </a:rPr>
                        <a:t>)</a:t>
                      </a:r>
                      <a:endParaRPr lang="zh-TW" sz="1600">
                        <a:solidFill>
                          <a:srgbClr val="000000"/>
                        </a:solidFill>
                        <a:effectLst/>
                        <a:latin typeface="Arial" panose="020B0604020202020204" pitchFamily="34" charset="0"/>
                        <a:ea typeface="新細明體" panose="02020500000000000000" pitchFamily="18" charset="-120"/>
                      </a:endParaRPr>
                    </a:p>
                  </a:txBody>
                  <a:tcPr marL="34571" marR="34571" marT="34571" marB="34571"/>
                </a:tc>
                <a:tc>
                  <a:txBody>
                    <a:bodyPr/>
                    <a:lstStyle/>
                    <a:p>
                      <a:pPr algn="just">
                        <a:lnSpc>
                          <a:spcPct val="108000"/>
                        </a:lnSpc>
                        <a:spcAft>
                          <a:spcPts val="0"/>
                        </a:spcAft>
                      </a:pPr>
                      <a:r>
                        <a:rPr lang="en-US" sz="1800">
                          <a:effectLst/>
                        </a:rPr>
                        <a:t>11:30-</a:t>
                      </a:r>
                      <a:endParaRPr lang="zh-TW" sz="1600">
                        <a:effectLst/>
                      </a:endParaRPr>
                    </a:p>
                    <a:p>
                      <a:pPr algn="just">
                        <a:lnSpc>
                          <a:spcPct val="108000"/>
                        </a:lnSpc>
                        <a:spcAft>
                          <a:spcPts val="0"/>
                        </a:spcAft>
                      </a:pPr>
                      <a:r>
                        <a:rPr lang="en-US" sz="1800">
                          <a:effectLst/>
                        </a:rPr>
                        <a:t>17:00</a:t>
                      </a:r>
                      <a:endParaRPr lang="zh-TW" sz="1600">
                        <a:solidFill>
                          <a:srgbClr val="000000"/>
                        </a:solidFill>
                        <a:effectLst/>
                        <a:latin typeface="Arial" panose="020B0604020202020204" pitchFamily="34" charset="0"/>
                        <a:ea typeface="新細明體" panose="02020500000000000000" pitchFamily="18" charset="-120"/>
                      </a:endParaRPr>
                    </a:p>
                  </a:txBody>
                  <a:tcPr marL="34571" marR="34571" marT="34571" marB="34571"/>
                </a:tc>
                <a:tc>
                  <a:txBody>
                    <a:bodyPr/>
                    <a:lstStyle/>
                    <a:p>
                      <a:pPr>
                        <a:lnSpc>
                          <a:spcPct val="108000"/>
                        </a:lnSpc>
                        <a:spcAft>
                          <a:spcPts val="0"/>
                        </a:spcAft>
                      </a:pPr>
                      <a:r>
                        <a:rPr lang="zh-TW" sz="1800">
                          <a:effectLst/>
                        </a:rPr>
                        <a:t>總整期末成果發表</a:t>
                      </a:r>
                      <a:endParaRPr lang="zh-TW" sz="1600">
                        <a:solidFill>
                          <a:srgbClr val="000000"/>
                        </a:solidFill>
                        <a:effectLst/>
                        <a:latin typeface="Arial" panose="020B0604020202020204" pitchFamily="34" charset="0"/>
                        <a:ea typeface="新細明體" panose="02020500000000000000" pitchFamily="18" charset="-120"/>
                      </a:endParaRPr>
                    </a:p>
                  </a:txBody>
                  <a:tcPr marL="34571" marR="34571" marT="34571" marB="34571"/>
                </a:tc>
                <a:tc>
                  <a:txBody>
                    <a:bodyPr/>
                    <a:lstStyle/>
                    <a:p>
                      <a:pPr algn="just">
                        <a:lnSpc>
                          <a:spcPct val="108000"/>
                        </a:lnSpc>
                        <a:spcAft>
                          <a:spcPts val="0"/>
                        </a:spcAft>
                      </a:pPr>
                      <a:r>
                        <a:rPr lang="zh-TW" sz="1800">
                          <a:effectLst/>
                        </a:rPr>
                        <a:t>校長</a:t>
                      </a:r>
                      <a:endParaRPr lang="zh-TW" sz="1600">
                        <a:effectLst/>
                      </a:endParaRPr>
                    </a:p>
                    <a:p>
                      <a:pPr algn="just">
                        <a:lnSpc>
                          <a:spcPct val="108000"/>
                        </a:lnSpc>
                        <a:spcAft>
                          <a:spcPts val="0"/>
                        </a:spcAft>
                      </a:pPr>
                      <a:r>
                        <a:rPr lang="zh-TW" sz="1800">
                          <a:effectLst/>
                        </a:rPr>
                        <a:t>教務長</a:t>
                      </a:r>
                      <a:endParaRPr lang="zh-TW" sz="1600">
                        <a:solidFill>
                          <a:srgbClr val="000000"/>
                        </a:solidFill>
                        <a:effectLst/>
                        <a:latin typeface="Arial" panose="020B0604020202020204" pitchFamily="34" charset="0"/>
                        <a:ea typeface="新細明體" panose="02020500000000000000" pitchFamily="18" charset="-120"/>
                      </a:endParaRPr>
                    </a:p>
                  </a:txBody>
                  <a:tcPr marL="34571" marR="34571" marT="34571" marB="34571"/>
                </a:tc>
                <a:tc>
                  <a:txBody>
                    <a:bodyPr/>
                    <a:lstStyle/>
                    <a:p>
                      <a:pPr algn="just">
                        <a:lnSpc>
                          <a:spcPct val="108000"/>
                        </a:lnSpc>
                        <a:spcAft>
                          <a:spcPts val="0"/>
                        </a:spcAft>
                      </a:pPr>
                      <a:r>
                        <a:rPr lang="zh-TW" sz="1800">
                          <a:effectLst/>
                        </a:rPr>
                        <a:t>進修推廣學院</a:t>
                      </a:r>
                      <a:endParaRPr lang="zh-TW" sz="1600">
                        <a:solidFill>
                          <a:srgbClr val="000000"/>
                        </a:solidFill>
                        <a:effectLst/>
                        <a:latin typeface="Arial" panose="020B0604020202020204" pitchFamily="34" charset="0"/>
                        <a:ea typeface="新細明體" panose="02020500000000000000" pitchFamily="18" charset="-120"/>
                      </a:endParaRPr>
                    </a:p>
                  </a:txBody>
                  <a:tcPr marL="34571" marR="34571" marT="34571" marB="34571"/>
                </a:tc>
                <a:tc>
                  <a:txBody>
                    <a:bodyPr/>
                    <a:lstStyle/>
                    <a:p>
                      <a:pPr algn="just">
                        <a:lnSpc>
                          <a:spcPct val="108000"/>
                        </a:lnSpc>
                        <a:spcAft>
                          <a:spcPts val="0"/>
                        </a:spcAft>
                      </a:pPr>
                      <a:r>
                        <a:rPr lang="zh-TW" sz="1800" dirty="0">
                          <a:effectLst/>
                        </a:rPr>
                        <a:t>教學知能</a:t>
                      </a:r>
                      <a:endParaRPr lang="zh-TW" sz="1600" dirty="0">
                        <a:solidFill>
                          <a:srgbClr val="000000"/>
                        </a:solidFill>
                        <a:effectLst/>
                        <a:latin typeface="Arial" panose="020B0604020202020204" pitchFamily="34" charset="0"/>
                        <a:ea typeface="新細明體" panose="02020500000000000000" pitchFamily="18" charset="-120"/>
                      </a:endParaRPr>
                    </a:p>
                  </a:txBody>
                  <a:tcPr marL="34571" marR="34571" marT="34571" marB="34571"/>
                </a:tc>
              </a:tr>
            </a:tbl>
          </a:graphicData>
        </a:graphic>
      </p:graphicFrame>
    </p:spTree>
    <p:extLst>
      <p:ext uri="{BB962C8B-B14F-4D97-AF65-F5344CB8AC3E}">
        <p14:creationId xmlns:p14="http://schemas.microsoft.com/office/powerpoint/2010/main" val="16439107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48236" y="69090"/>
            <a:ext cx="4801392" cy="67889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978499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84174" y="711409"/>
            <a:ext cx="10600267" cy="5254415"/>
          </a:xfrm>
        </p:spPr>
        <p:txBody>
          <a:bodyPr>
            <a:normAutofit fontScale="92500" lnSpcReduction="20000"/>
          </a:bodyPr>
          <a:lstStyle/>
          <a:p>
            <a:r>
              <a:rPr lang="zh-TW" altLang="en-US" sz="2600" dirty="0"/>
              <a:t>學習</a:t>
            </a:r>
            <a:r>
              <a:rPr lang="zh-TW" altLang="en-US" sz="2600" dirty="0" smtClean="0"/>
              <a:t>資源</a:t>
            </a:r>
            <a:endParaRPr lang="en-US" altLang="zh-TW" sz="2600" dirty="0" smtClean="0"/>
          </a:p>
          <a:p>
            <a:pPr lvl="1"/>
            <a:r>
              <a:rPr lang="zh-TW" altLang="en-US" sz="2600" dirty="0"/>
              <a:t>師徒制學生教與學</a:t>
            </a:r>
            <a:r>
              <a:rPr lang="zh-TW" altLang="en-US" sz="2600" dirty="0" smtClean="0"/>
              <a:t>手冊</a:t>
            </a:r>
            <a:endParaRPr lang="en-US" altLang="zh-TW" sz="2600" dirty="0" smtClean="0"/>
          </a:p>
          <a:p>
            <a:pPr marL="274320" lvl="1" indent="0">
              <a:buNone/>
            </a:pPr>
            <a:r>
              <a:rPr lang="zh-TW" altLang="en-US" sz="2600" dirty="0"/>
              <a:t>本中心目前針對</a:t>
            </a:r>
            <a:r>
              <a:rPr lang="en-US" altLang="zh-TW" sz="2600" dirty="0"/>
              <a:t>104-1</a:t>
            </a:r>
            <a:r>
              <a:rPr lang="zh-TW" altLang="en-US" sz="2600" dirty="0"/>
              <a:t>申請書統計結果學習需求最高的四項目－</a:t>
            </a:r>
            <a:r>
              <a:rPr lang="zh-TW" altLang="en-US" sz="2600" b="1" dirty="0">
                <a:solidFill>
                  <a:srgbClr val="0000FF"/>
                </a:solidFill>
              </a:rPr>
              <a:t>班級經營、討論帶領、課程設計</a:t>
            </a:r>
            <a:r>
              <a:rPr lang="zh-TW" altLang="en-US" sz="2600" dirty="0">
                <a:solidFill>
                  <a:srgbClr val="0000FF"/>
                </a:solidFill>
              </a:rPr>
              <a:t>與</a:t>
            </a:r>
            <a:r>
              <a:rPr lang="zh-TW" altLang="en-US" sz="2600" b="1" dirty="0">
                <a:solidFill>
                  <a:srgbClr val="0000FF"/>
                </a:solidFill>
              </a:rPr>
              <a:t>人際溝通</a:t>
            </a:r>
            <a:r>
              <a:rPr lang="zh-TW" altLang="en-US" sz="2600" dirty="0"/>
              <a:t>作為主軸，以焦點座談方式，邀請參與師徒制的同學分享心得，根據學生學習經驗與需求，編印</a:t>
            </a:r>
            <a:r>
              <a:rPr lang="zh-TW" altLang="en-US" sz="2600" dirty="0">
                <a:hlinkClick r:id="rId2"/>
              </a:rPr>
              <a:t>學習手冊</a:t>
            </a:r>
            <a:r>
              <a:rPr lang="zh-TW" altLang="en-US" sz="2600" dirty="0" smtClean="0"/>
              <a:t>。</a:t>
            </a:r>
            <a:endParaRPr lang="en-US" altLang="zh-TW" sz="2600" dirty="0" smtClean="0"/>
          </a:p>
          <a:p>
            <a:pPr lvl="1"/>
            <a:r>
              <a:rPr lang="zh-TW" altLang="en-US" sz="2600" dirty="0"/>
              <a:t>師徒制學生獎勵方案交流</a:t>
            </a:r>
            <a:r>
              <a:rPr lang="zh-TW" altLang="en-US" sz="2600" dirty="0" smtClean="0"/>
              <a:t>平台</a:t>
            </a:r>
            <a:endParaRPr lang="en-US" altLang="zh-TW" sz="2600" dirty="0" smtClean="0"/>
          </a:p>
          <a:p>
            <a:pPr marL="274320" lvl="1" indent="0">
              <a:buNone/>
            </a:pPr>
            <a:r>
              <a:rPr lang="zh-TW" altLang="en-US" sz="2600" dirty="0"/>
              <a:t>本中心設有師徒制學生學習獎勵方案互動平台，以學校帳號密碼登入即可，此平台供同學下載相關表單、交流、反應意見</a:t>
            </a:r>
          </a:p>
          <a:p>
            <a:r>
              <a:rPr lang="zh-TW" altLang="en-US" sz="2600" dirty="0"/>
              <a:t>爭議處理</a:t>
            </a:r>
            <a:r>
              <a:rPr lang="zh-TW" altLang="en-US" sz="2600" dirty="0" smtClean="0"/>
              <a:t>機制</a:t>
            </a:r>
            <a:endParaRPr lang="en-US" altLang="zh-TW" sz="2600" dirty="0" smtClean="0"/>
          </a:p>
          <a:p>
            <a:pPr marL="271463" indent="0">
              <a:buNone/>
            </a:pPr>
            <a:r>
              <a:rPr lang="zh-TW" altLang="zh-TW" sz="2600" kern="0" dirty="0" smtClean="0"/>
              <a:t>學生</a:t>
            </a:r>
            <a:r>
              <a:rPr lang="zh-TW" altLang="zh-TW" sz="2600" kern="0" dirty="0"/>
              <a:t>在執行學習方案的過程中如遇任何困難，皆可</a:t>
            </a:r>
            <a:r>
              <a:rPr lang="zh-TW" altLang="zh-TW" sz="2600" b="1" kern="0" dirty="0">
                <a:solidFill>
                  <a:srgbClr val="0000FF"/>
                </a:solidFill>
              </a:rPr>
              <a:t>向受理單位反應</a:t>
            </a:r>
            <a:r>
              <a:rPr lang="zh-TW" altLang="zh-TW" sz="2600" kern="0" dirty="0"/>
              <a:t>，若遇情事重大致損害其權利或利益者，得依本校</a:t>
            </a:r>
            <a:r>
              <a:rPr lang="zh-TW" altLang="zh-TW" sz="2600" b="1" kern="0" dirty="0">
                <a:solidFill>
                  <a:srgbClr val="0000FF"/>
                </a:solidFill>
              </a:rPr>
              <a:t>學生申訴處理辦法</a:t>
            </a:r>
            <a:r>
              <a:rPr lang="zh-TW" altLang="zh-TW" sz="2600" kern="0" dirty="0"/>
              <a:t>辦理</a:t>
            </a:r>
            <a:r>
              <a:rPr lang="zh-TW" altLang="zh-TW" sz="2600" kern="0" dirty="0" smtClean="0"/>
              <a:t>。</a:t>
            </a:r>
            <a:endParaRPr lang="en-US" altLang="zh-TW" sz="2600" kern="0" dirty="0" smtClean="0"/>
          </a:p>
          <a:p>
            <a:pPr marL="271463" indent="0">
              <a:buNone/>
            </a:pPr>
            <a:endParaRPr lang="en-US" altLang="zh-TW" sz="2600" kern="0" dirty="0"/>
          </a:p>
          <a:p>
            <a:pPr marL="271463" indent="0">
              <a:buNone/>
            </a:pPr>
            <a:r>
              <a:rPr lang="zh-TW" altLang="en-US" sz="2600" dirty="0"/>
              <a:t>更多詳細資訊可參考教學發展中心</a:t>
            </a:r>
            <a:r>
              <a:rPr lang="zh-TW" altLang="en-US" sz="2600" dirty="0">
                <a:solidFill>
                  <a:srgbClr val="0000FF"/>
                </a:solidFill>
                <a:hlinkClick r:id="rId3"/>
              </a:rPr>
              <a:t>「師徒制學生學習獎勵方案」網頁</a:t>
            </a:r>
            <a:endParaRPr lang="zh-TW" altLang="en-US" sz="2600" dirty="0">
              <a:solidFill>
                <a:srgbClr val="0000FF"/>
              </a:solidFill>
            </a:endParaRPr>
          </a:p>
          <a:p>
            <a:pPr marL="271463" indent="0">
              <a:buNone/>
            </a:pPr>
            <a:endParaRPr lang="en-US" altLang="zh-TW" kern="0" dirty="0"/>
          </a:p>
          <a:p>
            <a:endParaRPr lang="zh-TW" altLang="en-US" dirty="0"/>
          </a:p>
        </p:txBody>
      </p:sp>
    </p:spTree>
    <p:extLst>
      <p:ext uri="{BB962C8B-B14F-4D97-AF65-F5344CB8AC3E}">
        <p14:creationId xmlns:p14="http://schemas.microsoft.com/office/powerpoint/2010/main" val="24768958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教學發展中心網站</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4" name="圖片 3"/>
          <p:cNvPicPr>
            <a:picLocks noChangeAspect="1"/>
          </p:cNvPicPr>
          <p:nvPr/>
        </p:nvPicPr>
        <p:blipFill rotWithShape="1">
          <a:blip r:embed="rId2"/>
          <a:srcRect l="19333" t="8754" r="19095" b="17469"/>
          <a:stretch/>
        </p:blipFill>
        <p:spPr>
          <a:xfrm>
            <a:off x="555412" y="141996"/>
            <a:ext cx="9637895" cy="6495871"/>
          </a:xfrm>
          <a:prstGeom prst="rect">
            <a:avLst/>
          </a:prstGeom>
        </p:spPr>
      </p:pic>
      <p:sp>
        <p:nvSpPr>
          <p:cNvPr id="5" name="矩形 4"/>
          <p:cNvSpPr/>
          <p:nvPr/>
        </p:nvSpPr>
        <p:spPr>
          <a:xfrm>
            <a:off x="770912" y="1430421"/>
            <a:ext cx="1422400" cy="2946400"/>
          </a:xfrm>
          <a:prstGeom prst="rect">
            <a:avLst/>
          </a:prstGeom>
          <a:noFill/>
          <a:ln w="38100">
            <a:solidFill>
              <a:srgbClr val="0000FF"/>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6" name="矩形 5"/>
          <p:cNvSpPr/>
          <p:nvPr/>
        </p:nvSpPr>
        <p:spPr>
          <a:xfrm>
            <a:off x="8673314" y="6172200"/>
            <a:ext cx="1422400" cy="465667"/>
          </a:xfrm>
          <a:prstGeom prst="rect">
            <a:avLst/>
          </a:prstGeom>
          <a:noFill/>
          <a:ln w="38100">
            <a:solidFill>
              <a:srgbClr val="0000FF"/>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8" name="矩形 7"/>
          <p:cNvSpPr/>
          <p:nvPr/>
        </p:nvSpPr>
        <p:spPr>
          <a:xfrm>
            <a:off x="816247" y="5486400"/>
            <a:ext cx="1422400" cy="245534"/>
          </a:xfrm>
          <a:prstGeom prst="rect">
            <a:avLst/>
          </a:prstGeom>
          <a:noFill/>
          <a:ln w="38100">
            <a:solidFill>
              <a:srgbClr val="0000FF"/>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3787662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4" name="圖片 3"/>
          <p:cNvPicPr>
            <a:picLocks noChangeAspect="1"/>
          </p:cNvPicPr>
          <p:nvPr/>
        </p:nvPicPr>
        <p:blipFill rotWithShape="1">
          <a:blip r:embed="rId2"/>
          <a:srcRect l="404" t="8378" b="3945"/>
          <a:stretch/>
        </p:blipFill>
        <p:spPr>
          <a:xfrm>
            <a:off x="237066" y="495694"/>
            <a:ext cx="11524032" cy="5706534"/>
          </a:xfrm>
          <a:prstGeom prst="rect">
            <a:avLst/>
          </a:prstGeom>
        </p:spPr>
      </p:pic>
      <p:sp>
        <p:nvSpPr>
          <p:cNvPr id="5" name="文字方塊 4"/>
          <p:cNvSpPr txBox="1"/>
          <p:nvPr/>
        </p:nvSpPr>
        <p:spPr>
          <a:xfrm>
            <a:off x="994299" y="133165"/>
            <a:ext cx="4767310" cy="369332"/>
          </a:xfrm>
          <a:prstGeom prst="rect">
            <a:avLst/>
          </a:prstGeom>
          <a:noFill/>
        </p:spPr>
        <p:txBody>
          <a:bodyPr wrap="square" rtlCol="0">
            <a:spAutoFit/>
          </a:bodyPr>
          <a:lstStyle/>
          <a:p>
            <a:r>
              <a:rPr lang="en-US" altLang="zh-TW" dirty="0" smtClean="0">
                <a:hlinkClick r:id="rId3"/>
              </a:rPr>
              <a:t>105(1)</a:t>
            </a:r>
            <a:r>
              <a:rPr lang="zh-TW" altLang="en-US" dirty="0" smtClean="0">
                <a:hlinkClick r:id="rId3"/>
              </a:rPr>
              <a:t>師徒制學生學習獎勵方案互動交流平台</a:t>
            </a:r>
            <a:endParaRPr lang="zh-TW" altLang="en-US" dirty="0"/>
          </a:p>
        </p:txBody>
      </p:sp>
    </p:spTree>
    <p:extLst>
      <p:ext uri="{BB962C8B-B14F-4D97-AF65-F5344CB8AC3E}">
        <p14:creationId xmlns:p14="http://schemas.microsoft.com/office/powerpoint/2010/main" val="42537247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4" name="圖片 3"/>
          <p:cNvPicPr>
            <a:picLocks noChangeAspect="1"/>
          </p:cNvPicPr>
          <p:nvPr/>
        </p:nvPicPr>
        <p:blipFill rotWithShape="1">
          <a:blip r:embed="rId2"/>
          <a:srcRect l="5097" t="8456" r="38777" b="17882"/>
          <a:stretch/>
        </p:blipFill>
        <p:spPr>
          <a:xfrm>
            <a:off x="551542" y="305316"/>
            <a:ext cx="8508273" cy="6281268"/>
          </a:xfrm>
          <a:prstGeom prst="rect">
            <a:avLst/>
          </a:prstGeom>
        </p:spPr>
      </p:pic>
    </p:spTree>
    <p:extLst>
      <p:ext uri="{BB962C8B-B14F-4D97-AF65-F5344CB8AC3E}">
        <p14:creationId xmlns:p14="http://schemas.microsoft.com/office/powerpoint/2010/main" val="11424183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4" name="圖片 3"/>
          <p:cNvPicPr>
            <a:picLocks noChangeAspect="1"/>
          </p:cNvPicPr>
          <p:nvPr/>
        </p:nvPicPr>
        <p:blipFill rotWithShape="1">
          <a:blip r:embed="rId2"/>
          <a:srcRect l="5408" t="8122" r="16732" b="4656"/>
          <a:stretch/>
        </p:blipFill>
        <p:spPr>
          <a:xfrm>
            <a:off x="104504" y="95794"/>
            <a:ext cx="9936480" cy="6261463"/>
          </a:xfrm>
          <a:prstGeom prst="rect">
            <a:avLst/>
          </a:prstGeom>
        </p:spPr>
      </p:pic>
    </p:spTree>
    <p:extLst>
      <p:ext uri="{BB962C8B-B14F-4D97-AF65-F5344CB8AC3E}">
        <p14:creationId xmlns:p14="http://schemas.microsoft.com/office/powerpoint/2010/main" val="15771667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40787" y="1884218"/>
            <a:ext cx="8732704" cy="3089564"/>
          </a:xfrm>
        </p:spPr>
        <p:txBody>
          <a:bodyPr>
            <a:normAutofit fontScale="92500"/>
          </a:bodyPr>
          <a:lstStyle/>
          <a:p>
            <a:pPr marL="0" indent="0">
              <a:buNone/>
            </a:pPr>
            <a:r>
              <a:rPr lang="zh-TW" altLang="en-US" sz="7200" dirty="0" smtClean="0"/>
              <a:t>師大的</a:t>
            </a:r>
            <a:r>
              <a:rPr lang="en-US" altLang="zh-TW" sz="7200" dirty="0" smtClean="0"/>
              <a:t>DNA</a:t>
            </a:r>
            <a:r>
              <a:rPr lang="zh-TW" altLang="en-US" sz="7200" dirty="0" smtClean="0"/>
              <a:t>：做中學</a:t>
            </a:r>
            <a:endParaRPr lang="en-US" altLang="zh-TW" sz="7200" dirty="0"/>
          </a:p>
          <a:p>
            <a:pPr marL="0" indent="0">
              <a:buNone/>
            </a:pPr>
            <a:r>
              <a:rPr lang="zh-TW" altLang="en-US" sz="7200" dirty="0" smtClean="0"/>
              <a:t>師徒制的學習獎勵方案</a:t>
            </a:r>
            <a:endParaRPr lang="en-US" altLang="zh-TW" sz="7200" dirty="0" smtClean="0"/>
          </a:p>
        </p:txBody>
      </p:sp>
    </p:spTree>
    <p:extLst>
      <p:ext uri="{BB962C8B-B14F-4D97-AF65-F5344CB8AC3E}">
        <p14:creationId xmlns:p14="http://schemas.microsoft.com/office/powerpoint/2010/main" val="41087082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dirty="0"/>
          </a:p>
        </p:txBody>
      </p:sp>
      <p:pic>
        <p:nvPicPr>
          <p:cNvPr id="4" name="圖片 3"/>
          <p:cNvPicPr>
            <a:picLocks noChangeAspect="1"/>
          </p:cNvPicPr>
          <p:nvPr/>
        </p:nvPicPr>
        <p:blipFill rotWithShape="1">
          <a:blip r:embed="rId2"/>
          <a:srcRect l="8198" t="41856" r="50979" b="12067"/>
          <a:stretch/>
        </p:blipFill>
        <p:spPr>
          <a:xfrm>
            <a:off x="677334" y="678505"/>
            <a:ext cx="5390606" cy="3422470"/>
          </a:xfrm>
          <a:prstGeom prst="rect">
            <a:avLst/>
          </a:prstGeom>
        </p:spPr>
      </p:pic>
    </p:spTree>
    <p:extLst>
      <p:ext uri="{BB962C8B-B14F-4D97-AF65-F5344CB8AC3E}">
        <p14:creationId xmlns:p14="http://schemas.microsoft.com/office/powerpoint/2010/main" val="32172216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2116667" y="3178387"/>
            <a:ext cx="7772400" cy="894080"/>
          </a:xfrm>
        </p:spPr>
        <p:txBody>
          <a:bodyPr>
            <a:normAutofit lnSpcReduction="10000"/>
          </a:bodyPr>
          <a:lstStyle/>
          <a:p>
            <a:pPr marL="0" indent="0">
              <a:buNone/>
            </a:pPr>
            <a:r>
              <a:rPr lang="zh-TW" altLang="en-US" sz="5400" dirty="0" smtClean="0"/>
              <a:t>感謝聆聽，請不吝指教</a:t>
            </a:r>
            <a:r>
              <a:rPr lang="zh-TW" altLang="en-US" sz="5400" dirty="0" smtClean="0">
                <a:sym typeface="Wingdings" panose="05000000000000000000" pitchFamily="2" charset="2"/>
              </a:rPr>
              <a:t></a:t>
            </a:r>
            <a:endParaRPr lang="zh-TW" altLang="en-US" sz="5400" dirty="0"/>
          </a:p>
        </p:txBody>
      </p:sp>
    </p:spTree>
    <p:extLst>
      <p:ext uri="{BB962C8B-B14F-4D97-AF65-F5344CB8AC3E}">
        <p14:creationId xmlns:p14="http://schemas.microsoft.com/office/powerpoint/2010/main" val="12352868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0835" y="778934"/>
            <a:ext cx="10277032" cy="1320800"/>
          </a:xfrm>
        </p:spPr>
        <p:txBody>
          <a:bodyPr>
            <a:noAutofit/>
          </a:bodyPr>
          <a:lstStyle/>
          <a:p>
            <a:r>
              <a:rPr lang="zh-TW" altLang="en-US" sz="4400" dirty="0"/>
              <a:t>「師徒制學生學習獎勵方案」是什麼</a:t>
            </a:r>
            <a:r>
              <a:rPr lang="zh-TW" altLang="en-US" sz="4400" dirty="0" smtClean="0"/>
              <a:t>？</a:t>
            </a:r>
            <a:endParaRPr lang="zh-TW" altLang="en-US" sz="4400" dirty="0"/>
          </a:p>
        </p:txBody>
      </p:sp>
      <p:sp>
        <p:nvSpPr>
          <p:cNvPr id="3" name="內容版面配置區 2"/>
          <p:cNvSpPr>
            <a:spLocks noGrp="1"/>
          </p:cNvSpPr>
          <p:nvPr>
            <p:ph idx="1"/>
          </p:nvPr>
        </p:nvSpPr>
        <p:spPr>
          <a:xfrm>
            <a:off x="677333" y="2160589"/>
            <a:ext cx="9287933" cy="3880773"/>
          </a:xfrm>
        </p:spPr>
        <p:txBody>
          <a:bodyPr>
            <a:noAutofit/>
          </a:bodyPr>
          <a:lstStyle/>
          <a:p>
            <a:pPr marL="0" indent="0" defTabSz="1218987">
              <a:spcBef>
                <a:spcPts val="0"/>
              </a:spcBef>
              <a:buClrTx/>
              <a:buNone/>
            </a:pPr>
            <a:r>
              <a:rPr lang="zh-TW" altLang="en-US" sz="3200" dirty="0">
                <a:latin typeface="微軟正黑體" panose="020B0604030504040204" pitchFamily="34" charset="-120"/>
                <a:ea typeface="微軟正黑體" panose="020B0604030504040204" pitchFamily="34" charset="-120"/>
              </a:rPr>
              <a:t>師徒制就是一個</a:t>
            </a:r>
            <a:r>
              <a:rPr lang="en-US" altLang="zh-TW" sz="3200" dirty="0">
                <a:solidFill>
                  <a:srgbClr val="64CAED"/>
                </a:solidFill>
                <a:latin typeface="微軟正黑體" panose="020B0604030504040204" pitchFamily="34" charset="-120"/>
                <a:ea typeface="微軟正黑體" panose="020B0604030504040204" pitchFamily="34" charset="-120"/>
              </a:rPr>
              <a:t>Mentor-Mentee</a:t>
            </a:r>
            <a:r>
              <a:rPr lang="zh-TW" altLang="en-US" sz="3200" dirty="0">
                <a:latin typeface="微軟正黑體" panose="020B0604030504040204" pitchFamily="34" charset="-120"/>
                <a:ea typeface="微軟正黑體" panose="020B0604030504040204" pitchFamily="34" charset="-120"/>
              </a:rPr>
              <a:t>的概念～</a:t>
            </a:r>
            <a:r>
              <a:rPr lang="zh-TW" altLang="en-US" sz="3200" dirty="0" smtClean="0">
                <a:latin typeface="微軟正黑體" panose="020B0604030504040204" pitchFamily="34" charset="-120"/>
                <a:ea typeface="微軟正黑體" panose="020B0604030504040204" pitchFamily="34" charset="-120"/>
              </a:rPr>
              <a:t>老師</a:t>
            </a:r>
            <a:r>
              <a:rPr lang="zh-TW" altLang="en-US" sz="3200" dirty="0">
                <a:solidFill>
                  <a:srgbClr val="64CAED"/>
                </a:solidFill>
                <a:latin typeface="微軟正黑體" panose="020B0604030504040204" pitchFamily="34" charset="-120"/>
                <a:ea typeface="微軟正黑體" panose="020B0604030504040204" pitchFamily="34" charset="-120"/>
              </a:rPr>
              <a:t>個別化的指導</a:t>
            </a:r>
            <a:r>
              <a:rPr lang="zh-TW" altLang="en-US" sz="3200" dirty="0">
                <a:latin typeface="微軟正黑體" panose="020B0604030504040204" pitchFamily="34" charset="-120"/>
                <a:ea typeface="微軟正黑體" panose="020B0604030504040204" pitchFamily="34" charset="-120"/>
              </a:rPr>
              <a:t>學生，讓</a:t>
            </a:r>
            <a:r>
              <a:rPr lang="zh-TW" altLang="en-US" sz="3200" dirty="0" smtClean="0">
                <a:latin typeface="微軟正黑體" panose="020B0604030504040204" pitchFamily="34" charset="-120"/>
                <a:ea typeface="微軟正黑體" panose="020B0604030504040204" pitchFamily="34" charset="-120"/>
              </a:rPr>
              <a:t>學生可以</a:t>
            </a:r>
            <a:r>
              <a:rPr lang="zh-TW" altLang="en-US" sz="3200" dirty="0">
                <a:latin typeface="微軟正黑體" panose="020B0604030504040204" pitchFamily="34" charset="-120"/>
                <a:ea typeface="微軟正黑體" panose="020B0604030504040204" pitchFamily="34" charset="-120"/>
              </a:rPr>
              <a:t>適性</a:t>
            </a:r>
            <a:r>
              <a:rPr lang="zh-TW" altLang="en-US" sz="3200" dirty="0" smtClean="0">
                <a:latin typeface="微軟正黑體" panose="020B0604030504040204" pitchFamily="34" charset="-120"/>
                <a:ea typeface="微軟正黑體" panose="020B0604030504040204" pitchFamily="34" charset="-120"/>
              </a:rPr>
              <a:t>學習，而本校師徒制學生學習獎勵方案便是利用這種概念</a:t>
            </a:r>
            <a:r>
              <a:rPr lang="zh-TW" altLang="en-US" sz="3200" dirty="0">
                <a:latin typeface="微軟正黑體" panose="020B0604030504040204" pitchFamily="34" charset="-120"/>
              </a:rPr>
              <a:t>，藉由老師的指導</a:t>
            </a:r>
            <a:r>
              <a:rPr lang="zh-TW" altLang="en-US" sz="3200" dirty="0" smtClean="0">
                <a:latin typeface="微軟正黑體" panose="020B0604030504040204" pitchFamily="34" charset="-120"/>
              </a:rPr>
              <a:t>，</a:t>
            </a:r>
            <a:r>
              <a:rPr lang="zh-TW" altLang="en-US" sz="3200" dirty="0">
                <a:solidFill>
                  <a:srgbClr val="64CAED"/>
                </a:solidFill>
                <a:latin typeface="微軟正黑體" panose="020B0604030504040204" pitchFamily="34" charset="-120"/>
                <a:ea typeface="微軟正黑體" panose="020B0604030504040204" pitchFamily="34" charset="-120"/>
              </a:rPr>
              <a:t>深化專業與教學知能</a:t>
            </a:r>
            <a:r>
              <a:rPr lang="zh-TW" altLang="en-US" sz="3200" dirty="0">
                <a:latin typeface="微軟正黑體" panose="020B0604030504040204" pitchFamily="34" charset="-120"/>
              </a:rPr>
              <a:t>，是難得的</a:t>
            </a:r>
            <a:r>
              <a:rPr lang="zh-TW" altLang="en-US" sz="3200" dirty="0">
                <a:solidFill>
                  <a:srgbClr val="64CAED"/>
                </a:solidFill>
                <a:latin typeface="微軟正黑體" panose="020B0604030504040204" pitchFamily="34" charset="-120"/>
                <a:ea typeface="微軟正黑體" panose="020B0604030504040204" pitchFamily="34" charset="-120"/>
              </a:rPr>
              <a:t>非正式課程</a:t>
            </a:r>
            <a:r>
              <a:rPr lang="zh-TW" altLang="en-US" sz="3200" dirty="0">
                <a:latin typeface="微軟正黑體" panose="020B0604030504040204" pitchFamily="34" charset="-120"/>
              </a:rPr>
              <a:t>學習，可以學習成為一名老師必經歷程：</a:t>
            </a:r>
            <a:r>
              <a:rPr lang="zh-TW" altLang="en-US" sz="3200" dirty="0">
                <a:solidFill>
                  <a:srgbClr val="64CAED"/>
                </a:solidFill>
                <a:latin typeface="微軟正黑體" panose="020B0604030504040204" pitchFamily="34" charset="-120"/>
                <a:ea typeface="微軟正黑體" panose="020B0604030504040204" pitchFamily="34" charset="-120"/>
              </a:rPr>
              <a:t>專業知識、班級經營技巧、討論帶領、課程設計</a:t>
            </a:r>
            <a:r>
              <a:rPr lang="zh-TW" altLang="en-US" sz="3200" dirty="0">
                <a:latin typeface="微軟正黑體" panose="020B0604030504040204" pitchFamily="34" charset="-120"/>
              </a:rPr>
              <a:t>等等，還有機會</a:t>
            </a:r>
            <a:r>
              <a:rPr lang="zh-TW" altLang="en-US" sz="3200" dirty="0" smtClean="0">
                <a:latin typeface="微軟正黑體" panose="020B0604030504040204" pitchFamily="34" charset="-120"/>
              </a:rPr>
              <a:t>在教學現場</a:t>
            </a:r>
            <a:r>
              <a:rPr lang="zh-TW" altLang="en-US" sz="3200" dirty="0">
                <a:solidFill>
                  <a:srgbClr val="64CAED"/>
                </a:solidFill>
                <a:latin typeface="微軟正黑體" panose="020B0604030504040204" pitchFamily="34" charset="-120"/>
                <a:ea typeface="微軟正黑體" panose="020B0604030504040204" pitchFamily="34" charset="-120"/>
              </a:rPr>
              <a:t>與學生互動</a:t>
            </a:r>
            <a:r>
              <a:rPr lang="zh-TW" altLang="en-US" sz="3200" dirty="0" smtClean="0">
                <a:latin typeface="微軟正黑體" panose="020B0604030504040204" pitchFamily="34" charset="-120"/>
              </a:rPr>
              <a:t>，並以</a:t>
            </a:r>
            <a:r>
              <a:rPr lang="zh-TW" altLang="en-US" sz="3200" dirty="0">
                <a:solidFill>
                  <a:srgbClr val="64CAED"/>
                </a:solidFill>
                <a:latin typeface="微軟正黑體" panose="020B0604030504040204" pitchFamily="34" charset="-120"/>
                <a:ea typeface="微軟正黑體" panose="020B0604030504040204" pitchFamily="34" charset="-120"/>
              </a:rPr>
              <a:t>獎勵金方式</a:t>
            </a:r>
            <a:r>
              <a:rPr lang="zh-TW" altLang="en-US" sz="3200" dirty="0" smtClean="0">
                <a:latin typeface="微軟正黑體" panose="020B0604030504040204" pitchFamily="34" charset="-120"/>
                <a:ea typeface="微軟正黑體" panose="020B0604030504040204" pitchFamily="34" charset="-120"/>
              </a:rPr>
              <a:t>鼓勵學生透過</a:t>
            </a:r>
            <a:r>
              <a:rPr lang="zh-TW" altLang="en-US" sz="3200" dirty="0">
                <a:solidFill>
                  <a:srgbClr val="64CAED"/>
                </a:solidFill>
                <a:latin typeface="微軟正黑體" panose="020B0604030504040204" pitchFamily="34" charset="-120"/>
                <a:ea typeface="微軟正黑體" panose="020B0604030504040204" pitchFamily="34" charset="-120"/>
              </a:rPr>
              <a:t>協助、參與教師教學</a:t>
            </a:r>
            <a:r>
              <a:rPr lang="zh-TW" altLang="en-US" sz="3200" dirty="0" smtClean="0">
                <a:latin typeface="微軟正黑體" panose="020B0604030504040204" pitchFamily="34" charset="-120"/>
                <a:ea typeface="微軟正黑體" panose="020B0604030504040204" pitchFamily="34" charset="-120"/>
              </a:rPr>
              <a:t>。</a:t>
            </a:r>
            <a:endParaRPr lang="zh-TW" altLang="en-US" sz="2400" dirty="0"/>
          </a:p>
        </p:txBody>
      </p:sp>
    </p:spTree>
    <p:extLst>
      <p:ext uri="{BB962C8B-B14F-4D97-AF65-F5344CB8AC3E}">
        <p14:creationId xmlns:p14="http://schemas.microsoft.com/office/powerpoint/2010/main" val="35198972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endParaRPr lang="en-US" altLang="zh-TW" dirty="0" smtClean="0"/>
          </a:p>
          <a:p>
            <a:endParaRPr lang="zh-TW" altLang="en-US" dirty="0"/>
          </a:p>
        </p:txBody>
      </p:sp>
      <p:graphicFrame>
        <p:nvGraphicFramePr>
          <p:cNvPr id="4" name="表格 3"/>
          <p:cNvGraphicFramePr>
            <a:graphicFrameLocks noGrp="1"/>
          </p:cNvGraphicFramePr>
          <p:nvPr>
            <p:extLst>
              <p:ext uri="{D42A27DB-BD31-4B8C-83A1-F6EECF244321}">
                <p14:modId xmlns:p14="http://schemas.microsoft.com/office/powerpoint/2010/main" val="89120015"/>
              </p:ext>
            </p:extLst>
          </p:nvPr>
        </p:nvGraphicFramePr>
        <p:xfrm>
          <a:off x="84667" y="60960"/>
          <a:ext cx="12014200" cy="6797040"/>
        </p:xfrm>
        <a:graphic>
          <a:graphicData uri="http://schemas.openxmlformats.org/drawingml/2006/table">
            <a:tbl>
              <a:tblPr firstRow="1" bandRow="1">
                <a:tableStyleId>{5C22544A-7EE6-4342-B048-85BDC9FD1C3A}</a:tableStyleId>
              </a:tblPr>
              <a:tblGrid>
                <a:gridCol w="1998133">
                  <a:extLst>
                    <a:ext uri="{9D8B030D-6E8A-4147-A177-3AD203B41FA5}">
                      <a16:colId xmlns="" xmlns:a16="http://schemas.microsoft.com/office/drawing/2014/main" val="20000"/>
                    </a:ext>
                  </a:extLst>
                </a:gridCol>
                <a:gridCol w="3818467">
                  <a:extLst>
                    <a:ext uri="{9D8B030D-6E8A-4147-A177-3AD203B41FA5}">
                      <a16:colId xmlns="" xmlns:a16="http://schemas.microsoft.com/office/drawing/2014/main" val="20001"/>
                    </a:ext>
                  </a:extLst>
                </a:gridCol>
                <a:gridCol w="6197600"/>
              </a:tblGrid>
              <a:tr h="501216">
                <a:tc>
                  <a:txBody>
                    <a:bodyPr/>
                    <a:lstStyle/>
                    <a:p>
                      <a:pPr algn="ctr"/>
                      <a:endParaRPr lang="zh-TW" altLang="en-US" sz="2800" dirty="0">
                        <a:solidFill>
                          <a:schemeClr val="tx1"/>
                        </a:solidFill>
                      </a:endParaRPr>
                    </a:p>
                  </a:txBody>
                  <a:tcPr/>
                </a:tc>
                <a:tc>
                  <a:txBody>
                    <a:bodyPr/>
                    <a:lstStyle/>
                    <a:p>
                      <a:pPr algn="ctr"/>
                      <a:r>
                        <a:rPr lang="zh-TW" altLang="en-US" sz="2800" dirty="0" smtClean="0">
                          <a:solidFill>
                            <a:schemeClr val="tx1"/>
                          </a:solidFill>
                        </a:rPr>
                        <a:t>以往制度</a:t>
                      </a:r>
                      <a:r>
                        <a:rPr lang="en-US" altLang="zh-TW" sz="2800" dirty="0" smtClean="0">
                          <a:solidFill>
                            <a:schemeClr val="tx1"/>
                          </a:solidFill>
                        </a:rPr>
                        <a:t>(104</a:t>
                      </a:r>
                      <a:r>
                        <a:rPr lang="zh-TW" altLang="en-US" sz="2800" dirty="0" smtClean="0">
                          <a:solidFill>
                            <a:schemeClr val="tx1"/>
                          </a:solidFill>
                        </a:rPr>
                        <a:t>年６月前</a:t>
                      </a:r>
                      <a:r>
                        <a:rPr lang="en-US" altLang="zh-TW" sz="2800" dirty="0" smtClean="0">
                          <a:solidFill>
                            <a:schemeClr val="tx1"/>
                          </a:solidFill>
                        </a:rPr>
                        <a:t>)</a:t>
                      </a:r>
                      <a:endParaRPr lang="zh-TW" altLang="en-US" sz="2800" dirty="0">
                        <a:solidFill>
                          <a:schemeClr val="tx1"/>
                        </a:solidFill>
                      </a:endParaRPr>
                    </a:p>
                  </a:txBody>
                  <a:tcPr/>
                </a:tc>
                <a:tc>
                  <a:txBody>
                    <a:bodyPr/>
                    <a:lstStyle/>
                    <a:p>
                      <a:pPr algn="ctr"/>
                      <a:r>
                        <a:rPr lang="zh-TW" altLang="en-US" sz="2800" dirty="0" smtClean="0">
                          <a:solidFill>
                            <a:schemeClr val="tx1"/>
                          </a:solidFill>
                        </a:rPr>
                        <a:t>師徒制（</a:t>
                      </a:r>
                      <a:r>
                        <a:rPr lang="en-US" altLang="zh-TW" sz="2800" dirty="0" smtClean="0">
                          <a:solidFill>
                            <a:schemeClr val="tx1"/>
                          </a:solidFill>
                        </a:rPr>
                        <a:t>104</a:t>
                      </a:r>
                      <a:r>
                        <a:rPr lang="zh-TW" altLang="en-US" sz="2800" dirty="0" smtClean="0">
                          <a:solidFill>
                            <a:schemeClr val="tx1"/>
                          </a:solidFill>
                        </a:rPr>
                        <a:t>年</a:t>
                      </a:r>
                      <a:r>
                        <a:rPr lang="en-US" altLang="zh-TW" sz="2800" dirty="0" smtClean="0">
                          <a:solidFill>
                            <a:schemeClr val="tx1"/>
                          </a:solidFill>
                        </a:rPr>
                        <a:t>9</a:t>
                      </a:r>
                      <a:r>
                        <a:rPr lang="zh-TW" altLang="en-US" sz="2800" dirty="0" smtClean="0">
                          <a:solidFill>
                            <a:schemeClr val="tx1"/>
                          </a:solidFill>
                        </a:rPr>
                        <a:t>月起）</a:t>
                      </a:r>
                      <a:endParaRPr lang="zh-TW" altLang="en-US" sz="2800" dirty="0">
                        <a:solidFill>
                          <a:schemeClr val="tx1"/>
                        </a:solidFill>
                      </a:endParaRPr>
                    </a:p>
                  </a:txBody>
                  <a:tcPr/>
                </a:tc>
                <a:extLst>
                  <a:ext uri="{0D108BD9-81ED-4DB2-BD59-A6C34878D82A}">
                    <a16:rowId xmlns="" xmlns:a16="http://schemas.microsoft.com/office/drawing/2014/main" val="10000"/>
                  </a:ext>
                </a:extLst>
              </a:tr>
              <a:tr h="501216">
                <a:tc>
                  <a:txBody>
                    <a:bodyPr/>
                    <a:lstStyle/>
                    <a:p>
                      <a:pPr algn="ctr"/>
                      <a:r>
                        <a:rPr lang="zh-TW" altLang="en-US" sz="2800" b="1" dirty="0" smtClean="0"/>
                        <a:t>精神</a:t>
                      </a:r>
                      <a:endParaRPr lang="zh-TW" altLang="en-US" sz="2800" b="1" dirty="0"/>
                    </a:p>
                  </a:txBody>
                  <a:tcPr/>
                </a:tc>
                <a:tc gridSpan="2">
                  <a:txBody>
                    <a:bodyPr/>
                    <a:lstStyle/>
                    <a:p>
                      <a:pPr algn="ctr"/>
                      <a:r>
                        <a:rPr lang="zh-TW" altLang="en-US" sz="2800" b="1" dirty="0" smtClean="0">
                          <a:solidFill>
                            <a:srgbClr val="0000FF"/>
                          </a:solidFill>
                        </a:rPr>
                        <a:t>鼓勵學生學中教、教中學</a:t>
                      </a:r>
                      <a:endParaRPr lang="zh-TW" altLang="en-US" sz="2800" b="1" dirty="0">
                        <a:solidFill>
                          <a:srgbClr val="0000FF"/>
                        </a:solidFill>
                      </a:endParaRPr>
                    </a:p>
                  </a:txBody>
                  <a:tcPr/>
                </a:tc>
                <a:tc hMerge="1">
                  <a:txBody>
                    <a:bodyPr/>
                    <a:lstStyle/>
                    <a:p>
                      <a:endParaRPr lang="zh-TW" altLang="en-US"/>
                    </a:p>
                  </a:txBody>
                  <a:tcPr/>
                </a:tc>
                <a:extLst>
                  <a:ext uri="{0D108BD9-81ED-4DB2-BD59-A6C34878D82A}">
                    <a16:rowId xmlns="" xmlns:a16="http://schemas.microsoft.com/office/drawing/2014/main" val="10001"/>
                  </a:ext>
                </a:extLst>
              </a:tr>
              <a:tr h="501216">
                <a:tc>
                  <a:txBody>
                    <a:bodyPr/>
                    <a:lstStyle/>
                    <a:p>
                      <a:pPr algn="ctr"/>
                      <a:r>
                        <a:rPr lang="zh-TW" altLang="en-US" sz="2800" b="1" dirty="0" smtClean="0"/>
                        <a:t>型態</a:t>
                      </a:r>
                      <a:endParaRPr lang="zh-TW" altLang="en-US" sz="2800" b="1" dirty="0"/>
                    </a:p>
                  </a:txBody>
                  <a:tcPr/>
                </a:tc>
                <a:tc>
                  <a:txBody>
                    <a:bodyPr/>
                    <a:lstStyle/>
                    <a:p>
                      <a:r>
                        <a:rPr lang="zh-TW" altLang="en-US" sz="2800" dirty="0" smtClean="0"/>
                        <a:t>定位較為模糊</a:t>
                      </a:r>
                      <a:endParaRPr lang="zh-TW" altLang="en-US" sz="2800" dirty="0"/>
                    </a:p>
                  </a:txBody>
                  <a:tcPr/>
                </a:tc>
                <a:tc>
                  <a:txBody>
                    <a:bodyPr/>
                    <a:lstStyle/>
                    <a:p>
                      <a:r>
                        <a:rPr lang="zh-TW" altLang="en-US" sz="2800" dirty="0" smtClean="0"/>
                        <a:t>為</a:t>
                      </a:r>
                      <a:r>
                        <a:rPr lang="zh-TW" altLang="en-US" sz="2800" b="1" dirty="0" smtClean="0">
                          <a:solidFill>
                            <a:srgbClr val="0000FF"/>
                          </a:solidFill>
                        </a:rPr>
                        <a:t>學習型獎勵方案，無對價關係</a:t>
                      </a:r>
                      <a:endParaRPr lang="zh-TW" altLang="en-US" sz="2800" b="1" dirty="0">
                        <a:solidFill>
                          <a:srgbClr val="0000FF"/>
                        </a:solidFill>
                      </a:endParaRPr>
                    </a:p>
                  </a:txBody>
                  <a:tcPr/>
                </a:tc>
                <a:extLst>
                  <a:ext uri="{0D108BD9-81ED-4DB2-BD59-A6C34878D82A}">
                    <a16:rowId xmlns="" xmlns:a16="http://schemas.microsoft.com/office/drawing/2014/main" val="10002"/>
                  </a:ext>
                </a:extLst>
              </a:tr>
              <a:tr h="501216">
                <a:tc>
                  <a:txBody>
                    <a:bodyPr/>
                    <a:lstStyle/>
                    <a:p>
                      <a:pPr algn="ctr"/>
                      <a:r>
                        <a:rPr lang="zh-TW" altLang="en-US" sz="2800" b="1" dirty="0" smtClean="0"/>
                        <a:t>獎助對象</a:t>
                      </a:r>
                      <a:endParaRPr lang="zh-TW" altLang="en-US" sz="2800" b="1" dirty="0"/>
                    </a:p>
                  </a:txBody>
                  <a:tcPr/>
                </a:tc>
                <a:tc>
                  <a:txBody>
                    <a:bodyPr/>
                    <a:lstStyle/>
                    <a:p>
                      <a:r>
                        <a:rPr lang="zh-TW" altLang="en-US" sz="2800" dirty="0" smtClean="0"/>
                        <a:t>老師</a:t>
                      </a:r>
                      <a:endParaRPr lang="zh-TW" altLang="en-US" sz="2800" dirty="0"/>
                    </a:p>
                  </a:txBody>
                  <a:tcPr/>
                </a:tc>
                <a:tc>
                  <a:txBody>
                    <a:bodyPr/>
                    <a:lstStyle/>
                    <a:p>
                      <a:r>
                        <a:rPr lang="zh-TW" altLang="en-US" sz="2800" dirty="0" smtClean="0"/>
                        <a:t>學生</a:t>
                      </a:r>
                      <a:endParaRPr lang="zh-TW" altLang="en-US" sz="2800" dirty="0"/>
                    </a:p>
                  </a:txBody>
                  <a:tcPr/>
                </a:tc>
                <a:extLst>
                  <a:ext uri="{0D108BD9-81ED-4DB2-BD59-A6C34878D82A}">
                    <a16:rowId xmlns="" xmlns:a16="http://schemas.microsoft.com/office/drawing/2014/main" val="10003"/>
                  </a:ext>
                </a:extLst>
              </a:tr>
              <a:tr h="913982">
                <a:tc>
                  <a:txBody>
                    <a:bodyPr/>
                    <a:lstStyle/>
                    <a:p>
                      <a:pPr algn="ctr"/>
                      <a:r>
                        <a:rPr lang="zh-TW" altLang="en-US" sz="2800" b="1" dirty="0" smtClean="0"/>
                        <a:t>提出申請者</a:t>
                      </a:r>
                      <a:endParaRPr lang="zh-TW" altLang="en-US" sz="2800" b="1" dirty="0"/>
                    </a:p>
                  </a:txBody>
                  <a:tcPr/>
                </a:tc>
                <a:tc>
                  <a:txBody>
                    <a:bodyPr/>
                    <a:lstStyle/>
                    <a:p>
                      <a:r>
                        <a:rPr lang="zh-TW" altLang="en-US" sz="2800" dirty="0" smtClean="0"/>
                        <a:t>由老師找學生</a:t>
                      </a:r>
                      <a:endParaRPr lang="zh-TW" altLang="en-US" sz="2800" dirty="0"/>
                    </a:p>
                  </a:txBody>
                  <a:tcPr/>
                </a:tc>
                <a:tc>
                  <a:txBody>
                    <a:bodyPr/>
                    <a:lstStyle/>
                    <a:p>
                      <a:r>
                        <a:rPr lang="zh-TW" altLang="en-US" sz="2800" dirty="0" smtClean="0"/>
                        <a:t>可由學生找老師指導</a:t>
                      </a:r>
                      <a:endParaRPr lang="en-US" altLang="zh-TW" sz="2800" dirty="0" smtClean="0"/>
                    </a:p>
                    <a:p>
                      <a:r>
                        <a:rPr lang="zh-TW" altLang="en-US" sz="2800" dirty="0" smtClean="0"/>
                        <a:t>或由老師主動找學生參與</a:t>
                      </a:r>
                      <a:endParaRPr lang="zh-TW" altLang="en-US" sz="2800" dirty="0"/>
                    </a:p>
                  </a:txBody>
                  <a:tcPr/>
                </a:tc>
                <a:extLst>
                  <a:ext uri="{0D108BD9-81ED-4DB2-BD59-A6C34878D82A}">
                    <a16:rowId xmlns="" xmlns:a16="http://schemas.microsoft.com/office/drawing/2014/main" val="10004"/>
                  </a:ext>
                </a:extLst>
              </a:tr>
              <a:tr h="501216">
                <a:tc>
                  <a:txBody>
                    <a:bodyPr/>
                    <a:lstStyle/>
                    <a:p>
                      <a:pPr algn="ctr"/>
                      <a:r>
                        <a:rPr lang="zh-TW" altLang="en-US" sz="2800" b="1" dirty="0" smtClean="0"/>
                        <a:t>獎助方式</a:t>
                      </a:r>
                      <a:endParaRPr lang="zh-TW" altLang="en-US" sz="2800" b="1" dirty="0"/>
                    </a:p>
                  </a:txBody>
                  <a:tcPr/>
                </a:tc>
                <a:tc>
                  <a:txBody>
                    <a:bodyPr/>
                    <a:lstStyle/>
                    <a:p>
                      <a:r>
                        <a:rPr lang="zh-TW" altLang="en-US" sz="2800" dirty="0" smtClean="0"/>
                        <a:t>每月給付</a:t>
                      </a:r>
                      <a:endParaRPr lang="zh-TW" altLang="en-US" sz="2800" dirty="0"/>
                    </a:p>
                  </a:txBody>
                  <a:tcPr/>
                </a:tc>
                <a:tc>
                  <a:txBody>
                    <a:bodyPr/>
                    <a:lstStyle/>
                    <a:p>
                      <a:r>
                        <a:rPr lang="zh-TW" altLang="en-US" sz="2800" dirty="0" smtClean="0"/>
                        <a:t>分期中、期末兩階段核發獎勵金</a:t>
                      </a:r>
                      <a:endParaRPr lang="en-US" altLang="zh-TW" sz="2800" dirty="0" smtClean="0"/>
                    </a:p>
                  </a:txBody>
                  <a:tcPr/>
                </a:tc>
                <a:extLst>
                  <a:ext uri="{0D108BD9-81ED-4DB2-BD59-A6C34878D82A}">
                    <a16:rowId xmlns="" xmlns:a16="http://schemas.microsoft.com/office/drawing/2014/main" val="10005"/>
                  </a:ext>
                </a:extLst>
              </a:tr>
              <a:tr h="1739514">
                <a:tc>
                  <a:txBody>
                    <a:bodyPr/>
                    <a:lstStyle/>
                    <a:p>
                      <a:pPr algn="ctr"/>
                      <a:r>
                        <a:rPr lang="zh-TW" altLang="en-US" sz="2800" b="1" dirty="0" smtClean="0"/>
                        <a:t>學習內容</a:t>
                      </a:r>
                      <a:endParaRPr lang="zh-TW" altLang="en-US" sz="28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dirty="0" smtClean="0"/>
                        <a:t>要求學生需協助老師維護</a:t>
                      </a:r>
                      <a:r>
                        <a:rPr lang="en-US" altLang="zh-TW" sz="2800" dirty="0" err="1" smtClean="0"/>
                        <a:t>moodle</a:t>
                      </a:r>
                      <a:r>
                        <a:rPr lang="zh-TW" altLang="en-US" sz="2800" dirty="0" smtClean="0"/>
                        <a:t>平台，其餘由師生自行討論</a:t>
                      </a:r>
                      <a:endParaRPr lang="en-US" altLang="zh-TW" sz="28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dirty="0" smtClean="0"/>
                        <a:t>學生依老師的要求做事</a:t>
                      </a:r>
                    </a:p>
                  </a:txBody>
                  <a:tcPr/>
                </a:tc>
                <a:tc>
                  <a:txBody>
                    <a:bodyPr/>
                    <a:lstStyle/>
                    <a:p>
                      <a:r>
                        <a:rPr lang="zh-TW" altLang="en-US" sz="2800" dirty="0" smtClean="0">
                          <a:solidFill>
                            <a:schemeClr val="tx1"/>
                          </a:solidFill>
                        </a:rPr>
                        <a:t>由師生</a:t>
                      </a:r>
                      <a:r>
                        <a:rPr lang="zh-TW" altLang="en-US" sz="2800" b="1" dirty="0" smtClean="0">
                          <a:solidFill>
                            <a:srgbClr val="0000FF"/>
                          </a:solidFill>
                        </a:rPr>
                        <a:t>共同討論</a:t>
                      </a:r>
                      <a:r>
                        <a:rPr lang="zh-TW" altLang="en-US" sz="2800" dirty="0" smtClean="0">
                          <a:solidFill>
                            <a:schemeClr val="tx1"/>
                          </a:solidFill>
                        </a:rPr>
                        <a:t>學習內容並提出</a:t>
                      </a:r>
                      <a:r>
                        <a:rPr lang="zh-TW" altLang="en-US" sz="2800" b="1" dirty="0" smtClean="0">
                          <a:solidFill>
                            <a:srgbClr val="0000FF"/>
                          </a:solidFill>
                        </a:rPr>
                        <a:t>學習計畫</a:t>
                      </a:r>
                      <a:endParaRPr lang="en-US" altLang="zh-TW" sz="2800" b="1" dirty="0" smtClean="0">
                        <a:solidFill>
                          <a:srgbClr val="0000FF"/>
                        </a:solidFill>
                      </a:endParaRPr>
                    </a:p>
                    <a:p>
                      <a:r>
                        <a:rPr kumimoji="0" lang="zh-TW" altLang="en-US" sz="2800" b="0" i="0" u="none" strike="noStrike" kern="1200" cap="none" spc="0" normalizeH="0" baseline="0" noProof="0" dirty="0" smtClean="0">
                          <a:ln>
                            <a:noFill/>
                          </a:ln>
                          <a:solidFill>
                            <a:prstClr val="black"/>
                          </a:solidFill>
                          <a:effectLst/>
                          <a:uLnTx/>
                          <a:uFillTx/>
                          <a:latin typeface="+mn-lt"/>
                          <a:ea typeface="+mn-ea"/>
                          <a:cs typeface="+mn-cs"/>
                        </a:rPr>
                        <a:t>無從屬關係</a:t>
                      </a:r>
                      <a:endParaRPr kumimoji="0" lang="en-US" altLang="zh-TW" sz="28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smtClean="0">
                          <a:ln>
                            <a:noFill/>
                          </a:ln>
                          <a:solidFill>
                            <a:srgbClr val="0000FF"/>
                          </a:solidFill>
                          <a:effectLst/>
                          <a:uLnTx/>
                          <a:uFillTx/>
                          <a:latin typeface="+mn-lt"/>
                          <a:ea typeface="+mn-ea"/>
                          <a:cs typeface="+mn-cs"/>
                        </a:rPr>
                        <a:t>避免庶務性工作、增加做中學的概念</a:t>
                      </a:r>
                    </a:p>
                  </a:txBody>
                  <a:tcPr/>
                </a:tc>
                <a:extLst>
                  <a:ext uri="{0D108BD9-81ED-4DB2-BD59-A6C34878D82A}">
                    <a16:rowId xmlns="" xmlns:a16="http://schemas.microsoft.com/office/drawing/2014/main" val="10006"/>
                  </a:ext>
                </a:extLst>
              </a:tr>
              <a:tr h="501216">
                <a:tc>
                  <a:txBody>
                    <a:bodyPr/>
                    <a:lstStyle/>
                    <a:p>
                      <a:pPr algn="ctr"/>
                      <a:r>
                        <a:rPr lang="zh-TW" altLang="en-US" sz="2800" b="1" dirty="0" smtClean="0"/>
                        <a:t>終止機制</a:t>
                      </a:r>
                      <a:endParaRPr lang="zh-TW" altLang="en-US" sz="2800" b="1" dirty="0"/>
                    </a:p>
                  </a:txBody>
                  <a:tcPr/>
                </a:tc>
                <a:tc>
                  <a:txBody>
                    <a:bodyPr/>
                    <a:lstStyle/>
                    <a:p>
                      <a:r>
                        <a:rPr lang="zh-TW" altLang="en-US" sz="2800" dirty="0" smtClean="0"/>
                        <a:t>無特別規定</a:t>
                      </a:r>
                      <a:endParaRPr lang="zh-TW" altLang="en-US" sz="2800" dirty="0"/>
                    </a:p>
                  </a:txBody>
                  <a:tcPr/>
                </a:tc>
                <a:tc>
                  <a:txBody>
                    <a:bodyPr/>
                    <a:lstStyle/>
                    <a:p>
                      <a:r>
                        <a:rPr lang="zh-TW" altLang="en-US" sz="2800" dirty="0" smtClean="0"/>
                        <a:t>老師與學生皆可提出終止</a:t>
                      </a:r>
                      <a:endParaRPr lang="zh-TW" altLang="en-US" sz="2800" dirty="0"/>
                    </a:p>
                  </a:txBody>
                  <a:tcPr/>
                </a:tc>
                <a:extLst>
                  <a:ext uri="{0D108BD9-81ED-4DB2-BD59-A6C34878D82A}">
                    <a16:rowId xmlns="" xmlns:a16="http://schemas.microsoft.com/office/drawing/2014/main" val="10007"/>
                  </a:ext>
                </a:extLst>
              </a:tr>
              <a:tr h="913982">
                <a:tc>
                  <a:txBody>
                    <a:bodyPr/>
                    <a:lstStyle/>
                    <a:p>
                      <a:pPr algn="ctr"/>
                      <a:r>
                        <a:rPr lang="zh-TW" altLang="en-US" sz="2800" b="1" dirty="0" smtClean="0"/>
                        <a:t>相關研習</a:t>
                      </a:r>
                      <a:endParaRPr lang="zh-TW" altLang="en-US" sz="2800" b="1" dirty="0"/>
                    </a:p>
                  </a:txBody>
                  <a:tcPr/>
                </a:tc>
                <a:tc>
                  <a:txBody>
                    <a:bodyPr/>
                    <a:lstStyle/>
                    <a:p>
                      <a:r>
                        <a:rPr lang="zh-TW" altLang="en-US" sz="2800" dirty="0" smtClean="0"/>
                        <a:t>教學助理研習</a:t>
                      </a:r>
                      <a:endParaRPr lang="zh-TW" altLang="en-US" sz="2800" dirty="0"/>
                    </a:p>
                  </a:txBody>
                  <a:tcPr/>
                </a:tc>
                <a:tc>
                  <a:txBody>
                    <a:bodyPr/>
                    <a:lstStyle/>
                    <a:p>
                      <a:r>
                        <a:rPr lang="zh-TW" altLang="en-US" sz="2800" dirty="0" smtClean="0"/>
                        <a:t>教學相關的</a:t>
                      </a:r>
                      <a:r>
                        <a:rPr lang="en-US" altLang="zh-TW" sz="2800" dirty="0" smtClean="0"/>
                        <a:t>MOOCs</a:t>
                      </a:r>
                      <a:r>
                        <a:rPr lang="zh-TW" altLang="en-US" sz="2800" dirty="0" smtClean="0"/>
                        <a:t>或教學助理系列</a:t>
                      </a:r>
                      <a:r>
                        <a:rPr lang="zh-TW" altLang="en-US" sz="2800" dirty="0" smtClean="0">
                          <a:solidFill>
                            <a:schemeClr val="tx1"/>
                          </a:solidFill>
                        </a:rPr>
                        <a:t>研習課程</a:t>
                      </a:r>
                      <a:endParaRPr lang="zh-TW" altLang="en-US" sz="2800" dirty="0">
                        <a:solidFill>
                          <a:schemeClr val="tx1"/>
                        </a:solidFill>
                      </a:endParaRPr>
                    </a:p>
                  </a:txBody>
                  <a:tcPr/>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16939400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25643" y="2374053"/>
            <a:ext cx="9437557" cy="1097280"/>
          </a:xfrm>
        </p:spPr>
        <p:txBody>
          <a:bodyPr>
            <a:noAutofit/>
          </a:bodyPr>
          <a:lstStyle/>
          <a:p>
            <a:pPr marL="0" indent="0" algn="ctr">
              <a:buNone/>
            </a:pPr>
            <a:r>
              <a:rPr lang="en-US" altLang="zh-TW" sz="5400" b="1" dirty="0"/>
              <a:t>105(1)</a:t>
            </a:r>
            <a:r>
              <a:rPr lang="zh-TW" altLang="zh-TW" sz="5400" b="1" dirty="0"/>
              <a:t>師徒</a:t>
            </a:r>
            <a:r>
              <a:rPr lang="zh-TW" altLang="zh-TW" sz="5400" b="1" dirty="0" smtClean="0"/>
              <a:t>制</a:t>
            </a:r>
            <a:r>
              <a:rPr lang="zh-TW" altLang="en-US" sz="5400" b="1" dirty="0" smtClean="0"/>
              <a:t>學生學習獎勵方案共識建立與資源簡介</a:t>
            </a:r>
            <a:endParaRPr lang="zh-TW" altLang="zh-TW" sz="5400" dirty="0"/>
          </a:p>
        </p:txBody>
      </p:sp>
      <p:sp>
        <p:nvSpPr>
          <p:cNvPr id="4" name="文字方塊 3"/>
          <p:cNvSpPr txBox="1"/>
          <p:nvPr/>
        </p:nvSpPr>
        <p:spPr>
          <a:xfrm>
            <a:off x="4004733" y="4337672"/>
            <a:ext cx="6096000" cy="523220"/>
          </a:xfrm>
          <a:prstGeom prst="rect">
            <a:avLst/>
          </a:prstGeom>
          <a:noFill/>
        </p:spPr>
        <p:txBody>
          <a:bodyPr wrap="square" rtlCol="0">
            <a:spAutoFit/>
          </a:bodyPr>
          <a:lstStyle/>
          <a:p>
            <a:r>
              <a:rPr lang="zh-TW" altLang="en-US" sz="2800" dirty="0" smtClean="0"/>
              <a:t>教務處教學發展中心 林瑜庭行政專員</a:t>
            </a:r>
            <a:endParaRPr lang="zh-TW" altLang="en-US" sz="2800" dirty="0"/>
          </a:p>
        </p:txBody>
      </p:sp>
      <p:sp>
        <p:nvSpPr>
          <p:cNvPr id="5" name="文字方塊 4"/>
          <p:cNvSpPr txBox="1"/>
          <p:nvPr/>
        </p:nvSpPr>
        <p:spPr>
          <a:xfrm>
            <a:off x="6433608" y="4860892"/>
            <a:ext cx="3495675" cy="1200329"/>
          </a:xfrm>
          <a:prstGeom prst="rect">
            <a:avLst/>
          </a:prstGeom>
          <a:noFill/>
        </p:spPr>
        <p:txBody>
          <a:bodyPr wrap="square" rtlCol="0">
            <a:spAutoFit/>
          </a:bodyPr>
          <a:lstStyle/>
          <a:p>
            <a:pPr algn="r"/>
            <a:r>
              <a:rPr lang="en-US" altLang="zh-TW" sz="2400" dirty="0" smtClean="0">
                <a:hlinkClick r:id="rId2"/>
              </a:rPr>
              <a:t>linyuting@ntnu.edu.tw</a:t>
            </a:r>
            <a:endParaRPr lang="en-US" altLang="zh-TW" sz="2400" dirty="0" smtClean="0"/>
          </a:p>
          <a:p>
            <a:pPr algn="r"/>
            <a:r>
              <a:rPr lang="en-US" altLang="zh-TW" sz="2400" dirty="0" smtClean="0"/>
              <a:t>(02)7734-1887</a:t>
            </a:r>
          </a:p>
          <a:p>
            <a:pPr algn="r"/>
            <a:r>
              <a:rPr lang="zh-TW" altLang="en-US" sz="2400" dirty="0" smtClean="0"/>
              <a:t>樸</a:t>
            </a:r>
            <a:r>
              <a:rPr lang="en-US" altLang="zh-TW" sz="2400" dirty="0" smtClean="0"/>
              <a:t>103</a:t>
            </a:r>
            <a:endParaRPr lang="zh-TW" altLang="en-US" sz="2400" dirty="0"/>
          </a:p>
        </p:txBody>
      </p:sp>
    </p:spTree>
    <p:extLst>
      <p:ext uri="{BB962C8B-B14F-4D97-AF65-F5344CB8AC3E}">
        <p14:creationId xmlns:p14="http://schemas.microsoft.com/office/powerpoint/2010/main" val="18412667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smtClean="0"/>
              <a:t>本學期重要期程</a:t>
            </a:r>
            <a:endParaRPr lang="zh-TW" altLang="en-US" dirty="0"/>
          </a:p>
        </p:txBody>
      </p:sp>
      <p:graphicFrame>
        <p:nvGraphicFramePr>
          <p:cNvPr id="4" name="表格 3"/>
          <p:cNvGraphicFramePr>
            <a:graphicFrameLocks noGrp="1"/>
          </p:cNvGraphicFramePr>
          <p:nvPr>
            <p:extLst>
              <p:ext uri="{D42A27DB-BD31-4B8C-83A1-F6EECF244321}">
                <p14:modId xmlns:p14="http://schemas.microsoft.com/office/powerpoint/2010/main" val="2080639685"/>
              </p:ext>
            </p:extLst>
          </p:nvPr>
        </p:nvGraphicFramePr>
        <p:xfrm>
          <a:off x="446615" y="1404248"/>
          <a:ext cx="9973734" cy="3872601"/>
        </p:xfrm>
        <a:graphic>
          <a:graphicData uri="http://schemas.openxmlformats.org/drawingml/2006/table">
            <a:tbl>
              <a:tblPr firstRow="1" firstCol="1" bandRow="1">
                <a:tableStyleId>{5C22544A-7EE6-4342-B048-85BDC9FD1C3A}</a:tableStyleId>
              </a:tblPr>
              <a:tblGrid>
                <a:gridCol w="2666723">
                  <a:extLst>
                    <a:ext uri="{9D8B030D-6E8A-4147-A177-3AD203B41FA5}">
                      <a16:colId xmlns="" xmlns:a16="http://schemas.microsoft.com/office/drawing/2014/main" val="20000"/>
                    </a:ext>
                  </a:extLst>
                </a:gridCol>
                <a:gridCol w="2279593">
                  <a:extLst>
                    <a:ext uri="{9D8B030D-6E8A-4147-A177-3AD203B41FA5}">
                      <a16:colId xmlns="" xmlns:a16="http://schemas.microsoft.com/office/drawing/2014/main" val="20002"/>
                    </a:ext>
                  </a:extLst>
                </a:gridCol>
                <a:gridCol w="2004799">
                  <a:extLst>
                    <a:ext uri="{9D8B030D-6E8A-4147-A177-3AD203B41FA5}">
                      <a16:colId xmlns="" xmlns:a16="http://schemas.microsoft.com/office/drawing/2014/main" val="20003"/>
                    </a:ext>
                  </a:extLst>
                </a:gridCol>
                <a:gridCol w="1922551">
                  <a:extLst>
                    <a:ext uri="{9D8B030D-6E8A-4147-A177-3AD203B41FA5}">
                      <a16:colId xmlns="" xmlns:a16="http://schemas.microsoft.com/office/drawing/2014/main" val="20004"/>
                    </a:ext>
                  </a:extLst>
                </a:gridCol>
                <a:gridCol w="1100068">
                  <a:extLst>
                    <a:ext uri="{9D8B030D-6E8A-4147-A177-3AD203B41FA5}">
                      <a16:colId xmlns="" xmlns:a16="http://schemas.microsoft.com/office/drawing/2014/main" val="20005"/>
                    </a:ext>
                  </a:extLst>
                </a:gridCol>
              </a:tblGrid>
              <a:tr h="1290867">
                <a:tc>
                  <a:txBody>
                    <a:bodyPr/>
                    <a:lstStyle/>
                    <a:p>
                      <a:pPr algn="ctr">
                        <a:spcAft>
                          <a:spcPts val="0"/>
                        </a:spcAft>
                      </a:pPr>
                      <a:r>
                        <a:rPr lang="zh-TW" sz="2800" kern="100" dirty="0">
                          <a:effectLst/>
                          <a:latin typeface="微軟正黑體" panose="020B0604030504040204" pitchFamily="34" charset="-120"/>
                          <a:ea typeface="微軟正黑體" panose="020B0604030504040204" pitchFamily="34" charset="-120"/>
                        </a:rPr>
                        <a:t>表單</a:t>
                      </a:r>
                    </a:p>
                  </a:txBody>
                  <a:tcPr marL="68580" marR="68580" marT="0" marB="0" anchor="ctr"/>
                </a:tc>
                <a:tc>
                  <a:txBody>
                    <a:bodyPr/>
                    <a:lstStyle/>
                    <a:p>
                      <a:pPr algn="ctr">
                        <a:spcAft>
                          <a:spcPts val="0"/>
                        </a:spcAft>
                      </a:pPr>
                      <a:r>
                        <a:rPr lang="zh-TW" sz="2800" kern="100" dirty="0">
                          <a:effectLst/>
                          <a:latin typeface="微軟正黑體" panose="020B0604030504040204" pitchFamily="34" charset="-120"/>
                          <a:ea typeface="微軟正黑體" panose="020B0604030504040204" pitchFamily="34" charset="-120"/>
                        </a:rPr>
                        <a:t>繳交期限</a:t>
                      </a:r>
                    </a:p>
                  </a:txBody>
                  <a:tcPr marL="68580" marR="68580" marT="0" marB="0" anchor="ctr"/>
                </a:tc>
                <a:tc>
                  <a:txBody>
                    <a:bodyPr/>
                    <a:lstStyle/>
                    <a:p>
                      <a:pPr algn="ctr">
                        <a:spcAft>
                          <a:spcPts val="0"/>
                        </a:spcAft>
                      </a:pPr>
                      <a:r>
                        <a:rPr lang="zh-TW" sz="2800" kern="100">
                          <a:effectLst/>
                          <a:latin typeface="微軟正黑體" panose="020B0604030504040204" pitchFamily="34" charset="-120"/>
                          <a:ea typeface="微軟正黑體" panose="020B0604030504040204" pitchFamily="34" charset="-120"/>
                        </a:rPr>
                        <a:t>填表人</a:t>
                      </a:r>
                    </a:p>
                  </a:txBody>
                  <a:tcPr marL="68580" marR="68580" marT="0" marB="0" anchor="ctr"/>
                </a:tc>
                <a:tc>
                  <a:txBody>
                    <a:bodyPr/>
                    <a:lstStyle/>
                    <a:p>
                      <a:pPr algn="ctr">
                        <a:spcAft>
                          <a:spcPts val="0"/>
                        </a:spcAft>
                      </a:pPr>
                      <a:r>
                        <a:rPr lang="zh-TW" sz="2800" kern="100" dirty="0">
                          <a:effectLst/>
                          <a:latin typeface="微軟正黑體" panose="020B0604030504040204" pitchFamily="34" charset="-120"/>
                          <a:ea typeface="微軟正黑體" panose="020B0604030504040204" pitchFamily="34" charset="-120"/>
                        </a:rPr>
                        <a:t>形式</a:t>
                      </a:r>
                    </a:p>
                  </a:txBody>
                  <a:tcPr marL="68580" marR="68580" marT="0" marB="0" anchor="ctr"/>
                </a:tc>
                <a:tc>
                  <a:txBody>
                    <a:bodyPr/>
                    <a:lstStyle/>
                    <a:p>
                      <a:pPr algn="ctr">
                        <a:spcAft>
                          <a:spcPts val="0"/>
                        </a:spcAft>
                      </a:pPr>
                      <a:r>
                        <a:rPr lang="zh-TW" sz="2800" kern="100" dirty="0">
                          <a:effectLst/>
                          <a:latin typeface="微軟正黑體" panose="020B0604030504040204" pitchFamily="34" charset="-120"/>
                          <a:ea typeface="微軟正黑體" panose="020B0604030504040204" pitchFamily="34" charset="-120"/>
                        </a:rPr>
                        <a:t>是否</a:t>
                      </a:r>
                      <a:r>
                        <a:rPr lang="zh-TW" sz="2800" kern="100" dirty="0" smtClean="0">
                          <a:effectLst/>
                          <a:latin typeface="微軟正黑體" panose="020B0604030504040204" pitchFamily="34" charset="-120"/>
                          <a:ea typeface="微軟正黑體" panose="020B0604030504040204" pitchFamily="34" charset="-120"/>
                        </a:rPr>
                        <a:t>可下載</a:t>
                      </a:r>
                      <a:endParaRPr lang="zh-TW" sz="2800" kern="100" dirty="0">
                        <a:effectLst/>
                        <a:latin typeface="微軟正黑體" panose="020B0604030504040204" pitchFamily="34" charset="-120"/>
                        <a:ea typeface="微軟正黑體" panose="020B0604030504040204" pitchFamily="34" charset="-120"/>
                      </a:endParaRPr>
                    </a:p>
                  </a:txBody>
                  <a:tcPr marL="68580" marR="68580" marT="0" marB="0" anchor="ctr"/>
                </a:tc>
                <a:extLst>
                  <a:ext uri="{0D108BD9-81ED-4DB2-BD59-A6C34878D82A}">
                    <a16:rowId xmlns="" xmlns:a16="http://schemas.microsoft.com/office/drawing/2014/main" val="10000"/>
                  </a:ext>
                </a:extLst>
              </a:tr>
              <a:tr h="430289">
                <a:tc>
                  <a:txBody>
                    <a:bodyPr/>
                    <a:lstStyle/>
                    <a:p>
                      <a:pPr algn="ctr">
                        <a:spcAft>
                          <a:spcPts val="0"/>
                        </a:spcAft>
                      </a:pPr>
                      <a:r>
                        <a:rPr lang="zh-TW" sz="2800" kern="100">
                          <a:effectLst/>
                          <a:latin typeface="微軟正黑體" panose="020B0604030504040204" pitchFamily="34" charset="-120"/>
                          <a:ea typeface="微軟正黑體" panose="020B0604030504040204" pitchFamily="34" charset="-120"/>
                        </a:rPr>
                        <a:t>申請書</a:t>
                      </a:r>
                    </a:p>
                  </a:txBody>
                  <a:tcPr marL="68580" marR="68580" marT="0" marB="0" anchor="ctr"/>
                </a:tc>
                <a:tc>
                  <a:txBody>
                    <a:bodyPr/>
                    <a:lstStyle/>
                    <a:p>
                      <a:pPr algn="ctr">
                        <a:spcAft>
                          <a:spcPts val="0"/>
                        </a:spcAft>
                      </a:pPr>
                      <a:r>
                        <a:rPr lang="en-US" altLang="zh-TW" sz="2800" kern="100" dirty="0" smtClean="0">
                          <a:solidFill>
                            <a:srgbClr val="FF0000"/>
                          </a:solidFill>
                          <a:effectLst/>
                          <a:latin typeface="微軟正黑體" panose="020B0604030504040204" pitchFamily="34" charset="-120"/>
                          <a:ea typeface="微軟正黑體" panose="020B0604030504040204" pitchFamily="34" charset="-120"/>
                        </a:rPr>
                        <a:t>9/23(</a:t>
                      </a:r>
                      <a:r>
                        <a:rPr lang="zh-TW" altLang="en-US" sz="2800" kern="100" dirty="0" smtClean="0">
                          <a:solidFill>
                            <a:srgbClr val="FF0000"/>
                          </a:solidFill>
                          <a:effectLst/>
                          <a:latin typeface="微軟正黑體" panose="020B0604030504040204" pitchFamily="34" charset="-120"/>
                          <a:ea typeface="微軟正黑體" panose="020B0604030504040204" pitchFamily="34" charset="-120"/>
                        </a:rPr>
                        <a:t>五</a:t>
                      </a:r>
                      <a:r>
                        <a:rPr lang="en-US" altLang="zh-TW" sz="2800" kern="100" dirty="0" smtClean="0">
                          <a:solidFill>
                            <a:srgbClr val="FF0000"/>
                          </a:solidFill>
                          <a:effectLst/>
                          <a:latin typeface="微軟正黑體" panose="020B0604030504040204" pitchFamily="34" charset="-120"/>
                          <a:ea typeface="微軟正黑體" panose="020B0604030504040204" pitchFamily="34" charset="-120"/>
                        </a:rPr>
                        <a:t>)</a:t>
                      </a:r>
                      <a:endParaRPr lang="zh-TW" sz="2800" kern="100" dirty="0">
                        <a:solidFill>
                          <a:srgbClr val="FF0000"/>
                        </a:solidFill>
                        <a:effectLst/>
                        <a:latin typeface="微軟正黑體" panose="020B0604030504040204" pitchFamily="34" charset="-120"/>
                        <a:ea typeface="微軟正黑體" panose="020B0604030504040204" pitchFamily="34" charset="-120"/>
                      </a:endParaRPr>
                    </a:p>
                  </a:txBody>
                  <a:tcPr marL="68580" marR="68580" marT="0" marB="0" anchor="ctr"/>
                </a:tc>
                <a:tc>
                  <a:txBody>
                    <a:bodyPr/>
                    <a:lstStyle/>
                    <a:p>
                      <a:pPr algn="ctr">
                        <a:spcAft>
                          <a:spcPts val="0"/>
                        </a:spcAft>
                      </a:pPr>
                      <a:r>
                        <a:rPr lang="zh-TW" sz="2800" kern="100" dirty="0" smtClean="0">
                          <a:effectLst/>
                          <a:latin typeface="微軟正黑體" panose="020B0604030504040204" pitchFamily="34" charset="-120"/>
                          <a:ea typeface="微軟正黑體" panose="020B0604030504040204" pitchFamily="34" charset="-120"/>
                        </a:rPr>
                        <a:t>教師</a:t>
                      </a:r>
                      <a:r>
                        <a:rPr lang="zh-TW" altLang="en-US" sz="2800" kern="100" dirty="0" smtClean="0">
                          <a:effectLst/>
                          <a:latin typeface="微軟正黑體" panose="020B0604030504040204" pitchFamily="34" charset="-120"/>
                          <a:ea typeface="微軟正黑體" panose="020B0604030504040204" pitchFamily="34" charset="-120"/>
                        </a:rPr>
                        <a:t>、</a:t>
                      </a:r>
                      <a:r>
                        <a:rPr lang="zh-TW" sz="2800" kern="100" dirty="0" smtClean="0">
                          <a:effectLst/>
                          <a:latin typeface="微軟正黑體" panose="020B0604030504040204" pitchFamily="34" charset="-120"/>
                          <a:ea typeface="微軟正黑體" panose="020B0604030504040204" pitchFamily="34" charset="-120"/>
                        </a:rPr>
                        <a:t>學生</a:t>
                      </a:r>
                      <a:endParaRPr lang="zh-TW" sz="2800" kern="100" dirty="0">
                        <a:effectLst/>
                        <a:latin typeface="微軟正黑體" panose="020B0604030504040204" pitchFamily="34" charset="-120"/>
                        <a:ea typeface="微軟正黑體" panose="020B0604030504040204" pitchFamily="34" charset="-120"/>
                      </a:endParaRPr>
                    </a:p>
                  </a:txBody>
                  <a:tcPr marL="68580" marR="68580" marT="0" marB="0" anchor="ctr"/>
                </a:tc>
                <a:tc>
                  <a:txBody>
                    <a:bodyPr/>
                    <a:lstStyle/>
                    <a:p>
                      <a:pPr algn="ctr">
                        <a:spcAft>
                          <a:spcPts val="0"/>
                        </a:spcAft>
                      </a:pPr>
                      <a:r>
                        <a:rPr lang="zh-TW" sz="2800" kern="100" dirty="0">
                          <a:effectLst/>
                          <a:latin typeface="微軟正黑體" panose="020B0604030504040204" pitchFamily="34" charset="-120"/>
                          <a:ea typeface="微軟正黑體" panose="020B0604030504040204" pitchFamily="34" charset="-120"/>
                        </a:rPr>
                        <a:t>紙本</a:t>
                      </a:r>
                    </a:p>
                  </a:txBody>
                  <a:tcPr marL="68580" marR="68580" marT="0" marB="0" anchor="ctr"/>
                </a:tc>
                <a:tc>
                  <a:txBody>
                    <a:bodyPr/>
                    <a:lstStyle/>
                    <a:p>
                      <a:pPr algn="ctr">
                        <a:spcAft>
                          <a:spcPts val="0"/>
                        </a:spcAft>
                      </a:pPr>
                      <a:r>
                        <a:rPr lang="en-US" sz="2800" kern="100" dirty="0">
                          <a:effectLst/>
                          <a:latin typeface="微軟正黑體" panose="020B0604030504040204" pitchFamily="34" charset="-120"/>
                          <a:ea typeface="微軟正黑體" panose="020B0604030504040204" pitchFamily="34" charset="-120"/>
                        </a:rPr>
                        <a:t>v</a:t>
                      </a:r>
                      <a:endParaRPr lang="zh-TW" sz="2800" kern="100" dirty="0">
                        <a:effectLst/>
                        <a:latin typeface="微軟正黑體" panose="020B0604030504040204" pitchFamily="34" charset="-120"/>
                        <a:ea typeface="微軟正黑體" panose="020B0604030504040204" pitchFamily="34" charset="-120"/>
                      </a:endParaRPr>
                    </a:p>
                  </a:txBody>
                  <a:tcPr marL="68580" marR="68580" marT="0" marB="0" anchor="ctr"/>
                </a:tc>
                <a:extLst>
                  <a:ext uri="{0D108BD9-81ED-4DB2-BD59-A6C34878D82A}">
                    <a16:rowId xmlns="" xmlns:a16="http://schemas.microsoft.com/office/drawing/2014/main" val="10001"/>
                  </a:ext>
                </a:extLst>
              </a:tr>
              <a:tr h="860578">
                <a:tc>
                  <a:txBody>
                    <a:bodyPr/>
                    <a:lstStyle/>
                    <a:p>
                      <a:pPr algn="ctr">
                        <a:spcAft>
                          <a:spcPts val="0"/>
                        </a:spcAft>
                      </a:pPr>
                      <a:r>
                        <a:rPr lang="zh-TW" sz="2800" kern="100" dirty="0">
                          <a:effectLst/>
                          <a:latin typeface="微軟正黑體" panose="020B0604030504040204" pitchFamily="34" charset="-120"/>
                          <a:ea typeface="微軟正黑體" panose="020B0604030504040204" pitchFamily="34" charset="-120"/>
                        </a:rPr>
                        <a:t>獎勵金核發證件黏貼表</a:t>
                      </a:r>
                    </a:p>
                  </a:txBody>
                  <a:tcPr marL="68580" marR="68580" marT="0" marB="0" anchor="ctr"/>
                </a:tc>
                <a:tc>
                  <a:txBody>
                    <a:bodyPr/>
                    <a:lstStyle/>
                    <a:p>
                      <a:pPr algn="ctr">
                        <a:spcAft>
                          <a:spcPts val="0"/>
                        </a:spcAft>
                      </a:pPr>
                      <a:r>
                        <a:rPr lang="en-US" altLang="zh-TW" sz="2800" kern="100" dirty="0" smtClean="0">
                          <a:solidFill>
                            <a:srgbClr val="FF0000"/>
                          </a:solidFill>
                          <a:effectLst/>
                          <a:latin typeface="微軟正黑體" panose="020B0604030504040204" pitchFamily="34" charset="-120"/>
                          <a:ea typeface="微軟正黑體" panose="020B0604030504040204" pitchFamily="34" charset="-120"/>
                        </a:rPr>
                        <a:t>10/31(</a:t>
                      </a:r>
                      <a:r>
                        <a:rPr lang="zh-TW" altLang="en-US" sz="2800" kern="100" dirty="0" smtClean="0">
                          <a:solidFill>
                            <a:srgbClr val="FF0000"/>
                          </a:solidFill>
                          <a:effectLst/>
                          <a:latin typeface="微軟正黑體" panose="020B0604030504040204" pitchFamily="34" charset="-120"/>
                          <a:ea typeface="微軟正黑體" panose="020B0604030504040204" pitchFamily="34" charset="-120"/>
                        </a:rPr>
                        <a:t>一</a:t>
                      </a:r>
                      <a:r>
                        <a:rPr lang="en-US" altLang="zh-TW" sz="2800" kern="100" dirty="0" smtClean="0">
                          <a:solidFill>
                            <a:srgbClr val="FF0000"/>
                          </a:solidFill>
                          <a:effectLst/>
                          <a:latin typeface="微軟正黑體" panose="020B0604030504040204" pitchFamily="34" charset="-120"/>
                          <a:ea typeface="微軟正黑體" panose="020B0604030504040204" pitchFamily="34" charset="-120"/>
                        </a:rPr>
                        <a:t>)</a:t>
                      </a:r>
                      <a:endParaRPr lang="zh-TW" sz="2800" kern="100" dirty="0">
                        <a:solidFill>
                          <a:srgbClr val="FF0000"/>
                        </a:solidFill>
                        <a:effectLst/>
                        <a:latin typeface="微軟正黑體" panose="020B0604030504040204" pitchFamily="34" charset="-120"/>
                        <a:ea typeface="微軟正黑體" panose="020B0604030504040204" pitchFamily="34" charset="-120"/>
                      </a:endParaRPr>
                    </a:p>
                  </a:txBody>
                  <a:tcPr marL="68580" marR="68580" marT="0" marB="0" anchor="ctr"/>
                </a:tc>
                <a:tc>
                  <a:txBody>
                    <a:bodyPr/>
                    <a:lstStyle/>
                    <a:p>
                      <a:pPr algn="ctr">
                        <a:spcAft>
                          <a:spcPts val="0"/>
                        </a:spcAft>
                      </a:pPr>
                      <a:r>
                        <a:rPr lang="zh-TW" sz="2800" kern="100" dirty="0">
                          <a:effectLst/>
                          <a:latin typeface="微軟正黑體" panose="020B0604030504040204" pitchFamily="34" charset="-120"/>
                          <a:ea typeface="微軟正黑體" panose="020B0604030504040204" pitchFamily="34" charset="-120"/>
                        </a:rPr>
                        <a:t>學生</a:t>
                      </a:r>
                    </a:p>
                  </a:txBody>
                  <a:tcPr marL="68580" marR="68580" marT="0" marB="0" anchor="ctr"/>
                </a:tc>
                <a:tc>
                  <a:txBody>
                    <a:bodyPr/>
                    <a:lstStyle/>
                    <a:p>
                      <a:pPr algn="ctr">
                        <a:spcAft>
                          <a:spcPts val="0"/>
                        </a:spcAft>
                      </a:pPr>
                      <a:r>
                        <a:rPr lang="zh-TW" sz="2800" kern="100" dirty="0">
                          <a:effectLst/>
                          <a:latin typeface="微軟正黑體" panose="020B0604030504040204" pitchFamily="34" charset="-120"/>
                          <a:ea typeface="微軟正黑體" panose="020B0604030504040204" pitchFamily="34" charset="-120"/>
                        </a:rPr>
                        <a:t>紙本</a:t>
                      </a:r>
                    </a:p>
                  </a:txBody>
                  <a:tcPr marL="68580" marR="68580" marT="0" marB="0" anchor="ctr"/>
                </a:tc>
                <a:tc>
                  <a:txBody>
                    <a:bodyPr/>
                    <a:lstStyle/>
                    <a:p>
                      <a:pPr algn="ctr">
                        <a:spcAft>
                          <a:spcPts val="0"/>
                        </a:spcAft>
                      </a:pPr>
                      <a:r>
                        <a:rPr lang="en-US" altLang="zh-TW" sz="2800" kern="100" dirty="0" smtClean="0">
                          <a:effectLst/>
                          <a:latin typeface="微軟正黑體" panose="020B0604030504040204" pitchFamily="34" charset="-120"/>
                          <a:ea typeface="微軟正黑體" panose="020B0604030504040204" pitchFamily="34" charset="-120"/>
                        </a:rPr>
                        <a:t>v</a:t>
                      </a:r>
                      <a:endParaRPr lang="zh-TW" sz="2800" kern="100" dirty="0">
                        <a:effectLst/>
                        <a:latin typeface="微軟正黑體" panose="020B0604030504040204" pitchFamily="34" charset="-120"/>
                        <a:ea typeface="微軟正黑體" panose="020B0604030504040204" pitchFamily="34" charset="-120"/>
                      </a:endParaRPr>
                    </a:p>
                  </a:txBody>
                  <a:tcPr marL="68580" marR="68580" marT="0" marB="0" anchor="ctr"/>
                </a:tc>
                <a:extLst>
                  <a:ext uri="{0D108BD9-81ED-4DB2-BD59-A6C34878D82A}">
                    <a16:rowId xmlns="" xmlns:a16="http://schemas.microsoft.com/office/drawing/2014/main" val="10002"/>
                  </a:ext>
                </a:extLst>
              </a:tr>
              <a:tr h="430289">
                <a:tc>
                  <a:txBody>
                    <a:bodyPr/>
                    <a:lstStyle/>
                    <a:p>
                      <a:pPr algn="ctr">
                        <a:spcAft>
                          <a:spcPts val="0"/>
                        </a:spcAft>
                      </a:pPr>
                      <a:r>
                        <a:rPr lang="zh-TW" sz="2800" kern="100" dirty="0">
                          <a:effectLst/>
                          <a:latin typeface="微軟正黑體" panose="020B0604030504040204" pitchFamily="34" charset="-120"/>
                          <a:ea typeface="微軟正黑體" panose="020B0604030504040204" pitchFamily="34" charset="-120"/>
                        </a:rPr>
                        <a:t>期中學習報告</a:t>
                      </a:r>
                    </a:p>
                  </a:txBody>
                  <a:tcPr marL="68580" marR="68580" marT="0" marB="0" anchor="ctr"/>
                </a:tc>
                <a:tc>
                  <a:txBody>
                    <a:bodyPr/>
                    <a:lstStyle/>
                    <a:p>
                      <a:pPr algn="ctr">
                        <a:spcAft>
                          <a:spcPts val="0"/>
                        </a:spcAft>
                      </a:pPr>
                      <a:r>
                        <a:rPr lang="en-US" sz="2800" kern="100" dirty="0" smtClean="0">
                          <a:solidFill>
                            <a:srgbClr val="FF0000"/>
                          </a:solidFill>
                          <a:effectLst/>
                          <a:latin typeface="微軟正黑體" panose="020B0604030504040204" pitchFamily="34" charset="-120"/>
                          <a:ea typeface="微軟正黑體" panose="020B0604030504040204" pitchFamily="34" charset="-120"/>
                        </a:rPr>
                        <a:t>11/17</a:t>
                      </a:r>
                      <a:r>
                        <a:rPr lang="en-US" altLang="zh-TW" sz="2800" kern="100" dirty="0" smtClean="0">
                          <a:solidFill>
                            <a:srgbClr val="FF0000"/>
                          </a:solidFill>
                          <a:effectLst/>
                          <a:latin typeface="微軟正黑體" panose="020B0604030504040204" pitchFamily="34" charset="-120"/>
                          <a:ea typeface="微軟正黑體" panose="020B0604030504040204" pitchFamily="34" charset="-120"/>
                        </a:rPr>
                        <a:t>(</a:t>
                      </a:r>
                      <a:r>
                        <a:rPr lang="zh-TW" altLang="en-US" sz="2800" kern="100" dirty="0" smtClean="0">
                          <a:solidFill>
                            <a:srgbClr val="FF0000"/>
                          </a:solidFill>
                          <a:effectLst/>
                          <a:latin typeface="微軟正黑體" panose="020B0604030504040204" pitchFamily="34" charset="-120"/>
                          <a:ea typeface="微軟正黑體" panose="020B0604030504040204" pitchFamily="34" charset="-120"/>
                        </a:rPr>
                        <a:t>四</a:t>
                      </a:r>
                      <a:r>
                        <a:rPr lang="en-US" altLang="zh-TW" sz="2800" kern="100" dirty="0" smtClean="0">
                          <a:solidFill>
                            <a:srgbClr val="FF0000"/>
                          </a:solidFill>
                          <a:effectLst/>
                          <a:latin typeface="微軟正黑體" panose="020B0604030504040204" pitchFamily="34" charset="-120"/>
                          <a:ea typeface="微軟正黑體" panose="020B0604030504040204" pitchFamily="34" charset="-120"/>
                        </a:rPr>
                        <a:t>)</a:t>
                      </a:r>
                      <a:endParaRPr lang="zh-TW" sz="2800" kern="100" dirty="0">
                        <a:solidFill>
                          <a:srgbClr val="FF0000"/>
                        </a:solidFill>
                        <a:effectLst/>
                        <a:latin typeface="微軟正黑體" panose="020B0604030504040204" pitchFamily="34" charset="-120"/>
                        <a:ea typeface="微軟正黑體" panose="020B0604030504040204" pitchFamily="34" charset="-120"/>
                      </a:endParaRPr>
                    </a:p>
                  </a:txBody>
                  <a:tcPr marL="68580" marR="68580" marT="0" marB="0" anchor="ctr"/>
                </a:tc>
                <a:tc>
                  <a:txBody>
                    <a:bodyPr/>
                    <a:lstStyle/>
                    <a:p>
                      <a:pPr algn="ctr">
                        <a:spcAft>
                          <a:spcPts val="0"/>
                        </a:spcAft>
                      </a:pPr>
                      <a:r>
                        <a:rPr lang="zh-TW" sz="2800" kern="100" dirty="0">
                          <a:effectLst/>
                          <a:latin typeface="微軟正黑體" panose="020B0604030504040204" pitchFamily="34" charset="-120"/>
                          <a:ea typeface="微軟正黑體" panose="020B0604030504040204" pitchFamily="34" charset="-120"/>
                        </a:rPr>
                        <a:t>學生</a:t>
                      </a:r>
                    </a:p>
                  </a:txBody>
                  <a:tcPr marL="68580" marR="68580" marT="0" marB="0" anchor="ctr"/>
                </a:tc>
                <a:tc>
                  <a:txBody>
                    <a:bodyPr/>
                    <a:lstStyle/>
                    <a:p>
                      <a:pPr algn="ctr">
                        <a:spcAft>
                          <a:spcPts val="0"/>
                        </a:spcAft>
                      </a:pPr>
                      <a:r>
                        <a:rPr lang="zh-TW" sz="2800" kern="100" dirty="0">
                          <a:effectLst/>
                          <a:latin typeface="微軟正黑體" panose="020B0604030504040204" pitchFamily="34" charset="-120"/>
                          <a:ea typeface="微軟正黑體" panose="020B0604030504040204" pitchFamily="34" charset="-120"/>
                        </a:rPr>
                        <a:t>紙本、電子</a:t>
                      </a:r>
                    </a:p>
                  </a:txBody>
                  <a:tcPr marL="68580" marR="68580" marT="0" marB="0" anchor="ctr"/>
                </a:tc>
                <a:tc>
                  <a:txBody>
                    <a:bodyPr/>
                    <a:lstStyle/>
                    <a:p>
                      <a:pPr algn="ctr">
                        <a:spcAft>
                          <a:spcPts val="0"/>
                        </a:spcAft>
                      </a:pPr>
                      <a:r>
                        <a:rPr lang="en-US" sz="2800" kern="100">
                          <a:effectLst/>
                          <a:latin typeface="微軟正黑體" panose="020B0604030504040204" pitchFamily="34" charset="-120"/>
                          <a:ea typeface="微軟正黑體" panose="020B0604030504040204" pitchFamily="34" charset="-120"/>
                        </a:rPr>
                        <a:t>v</a:t>
                      </a:r>
                      <a:endParaRPr lang="zh-TW" sz="2800" kern="100">
                        <a:effectLst/>
                        <a:latin typeface="微軟正黑體" panose="020B0604030504040204" pitchFamily="34" charset="-120"/>
                        <a:ea typeface="微軟正黑體" panose="020B0604030504040204" pitchFamily="34" charset="-120"/>
                      </a:endParaRPr>
                    </a:p>
                  </a:txBody>
                  <a:tcPr marL="68580" marR="68580" marT="0" marB="0" anchor="ctr"/>
                </a:tc>
                <a:extLst>
                  <a:ext uri="{0D108BD9-81ED-4DB2-BD59-A6C34878D82A}">
                    <a16:rowId xmlns="" xmlns:a16="http://schemas.microsoft.com/office/drawing/2014/main" val="10003"/>
                  </a:ext>
                </a:extLst>
              </a:tr>
              <a:tr h="430289">
                <a:tc>
                  <a:txBody>
                    <a:bodyPr/>
                    <a:lstStyle/>
                    <a:p>
                      <a:pPr algn="ctr">
                        <a:spcAft>
                          <a:spcPts val="0"/>
                        </a:spcAft>
                      </a:pPr>
                      <a:r>
                        <a:rPr lang="zh-TW" sz="2800" kern="100">
                          <a:effectLst/>
                          <a:latin typeface="微軟正黑體" panose="020B0604030504040204" pitchFamily="34" charset="-120"/>
                          <a:ea typeface="微軟正黑體" panose="020B0604030504040204" pitchFamily="34" charset="-120"/>
                        </a:rPr>
                        <a:t>期末學習報告</a:t>
                      </a:r>
                    </a:p>
                  </a:txBody>
                  <a:tcPr marL="68580" marR="68580" marT="0" marB="0" anchor="ctr"/>
                </a:tc>
                <a:tc rowSpan="2">
                  <a:txBody>
                    <a:bodyPr/>
                    <a:lstStyle/>
                    <a:p>
                      <a:pPr algn="ctr">
                        <a:spcAft>
                          <a:spcPts val="0"/>
                        </a:spcAft>
                      </a:pPr>
                      <a:r>
                        <a:rPr lang="en-US" sz="2800" kern="100" dirty="0" smtClean="0">
                          <a:solidFill>
                            <a:srgbClr val="FF0000"/>
                          </a:solidFill>
                          <a:effectLst/>
                          <a:latin typeface="微軟正黑體" panose="020B0604030504040204" pitchFamily="34" charset="-120"/>
                          <a:ea typeface="微軟正黑體" panose="020B0604030504040204" pitchFamily="34" charset="-120"/>
                        </a:rPr>
                        <a:t>1/6</a:t>
                      </a:r>
                      <a:r>
                        <a:rPr lang="en-US" altLang="zh-TW" sz="2800" kern="100" dirty="0" smtClean="0">
                          <a:solidFill>
                            <a:srgbClr val="FF0000"/>
                          </a:solidFill>
                          <a:effectLst/>
                          <a:latin typeface="微軟正黑體" panose="020B0604030504040204" pitchFamily="34" charset="-120"/>
                          <a:ea typeface="微軟正黑體" panose="020B0604030504040204" pitchFamily="34" charset="-120"/>
                        </a:rPr>
                        <a:t>(</a:t>
                      </a:r>
                      <a:r>
                        <a:rPr lang="zh-TW" altLang="en-US" sz="2800" kern="100" dirty="0" smtClean="0">
                          <a:solidFill>
                            <a:srgbClr val="FF0000"/>
                          </a:solidFill>
                          <a:effectLst/>
                          <a:latin typeface="微軟正黑體" panose="020B0604030504040204" pitchFamily="34" charset="-120"/>
                          <a:ea typeface="微軟正黑體" panose="020B0604030504040204" pitchFamily="34" charset="-120"/>
                        </a:rPr>
                        <a:t>五</a:t>
                      </a:r>
                      <a:r>
                        <a:rPr lang="en-US" altLang="zh-TW" sz="2800" kern="100" dirty="0" smtClean="0">
                          <a:solidFill>
                            <a:srgbClr val="FF0000"/>
                          </a:solidFill>
                          <a:effectLst/>
                          <a:latin typeface="微軟正黑體" panose="020B0604030504040204" pitchFamily="34" charset="-120"/>
                          <a:ea typeface="微軟正黑體" panose="020B0604030504040204" pitchFamily="34" charset="-120"/>
                        </a:rPr>
                        <a:t>)</a:t>
                      </a:r>
                      <a:endParaRPr lang="zh-TW" sz="2800" kern="100" dirty="0">
                        <a:solidFill>
                          <a:srgbClr val="FF0000"/>
                        </a:solidFill>
                        <a:effectLst/>
                        <a:latin typeface="微軟正黑體" panose="020B0604030504040204" pitchFamily="34" charset="-120"/>
                        <a:ea typeface="微軟正黑體" panose="020B0604030504040204" pitchFamily="34" charset="-120"/>
                      </a:endParaRPr>
                    </a:p>
                  </a:txBody>
                  <a:tcPr marL="68580" marR="68580" marT="0" marB="0" anchor="ctr"/>
                </a:tc>
                <a:tc>
                  <a:txBody>
                    <a:bodyPr/>
                    <a:lstStyle/>
                    <a:p>
                      <a:pPr algn="ctr">
                        <a:spcAft>
                          <a:spcPts val="0"/>
                        </a:spcAft>
                      </a:pPr>
                      <a:r>
                        <a:rPr lang="zh-TW" sz="2800" kern="100" dirty="0">
                          <a:effectLst/>
                          <a:latin typeface="微軟正黑體" panose="020B0604030504040204" pitchFamily="34" charset="-120"/>
                          <a:ea typeface="微軟正黑體" panose="020B0604030504040204" pitchFamily="34" charset="-120"/>
                        </a:rPr>
                        <a:t>學生</a:t>
                      </a:r>
                    </a:p>
                  </a:txBody>
                  <a:tcPr marL="68580" marR="68580" marT="0" marB="0" anchor="ctr"/>
                </a:tc>
                <a:tc>
                  <a:txBody>
                    <a:bodyPr/>
                    <a:lstStyle/>
                    <a:p>
                      <a:pPr algn="ctr">
                        <a:spcAft>
                          <a:spcPts val="0"/>
                        </a:spcAft>
                      </a:pPr>
                      <a:r>
                        <a:rPr lang="zh-TW" sz="2800" kern="100" dirty="0">
                          <a:effectLst/>
                          <a:latin typeface="微軟正黑體" panose="020B0604030504040204" pitchFamily="34" charset="-120"/>
                          <a:ea typeface="微軟正黑體" panose="020B0604030504040204" pitchFamily="34" charset="-120"/>
                        </a:rPr>
                        <a:t>紙本、電子</a:t>
                      </a:r>
                    </a:p>
                  </a:txBody>
                  <a:tcPr marL="68580" marR="68580" marT="0" marB="0" anchor="ctr"/>
                </a:tc>
                <a:tc>
                  <a:txBody>
                    <a:bodyPr/>
                    <a:lstStyle/>
                    <a:p>
                      <a:pPr algn="ctr">
                        <a:spcAft>
                          <a:spcPts val="0"/>
                        </a:spcAft>
                      </a:pPr>
                      <a:r>
                        <a:rPr lang="en-US" sz="2800" kern="100" dirty="0">
                          <a:effectLst/>
                          <a:latin typeface="微軟正黑體" panose="020B0604030504040204" pitchFamily="34" charset="-120"/>
                          <a:ea typeface="微軟正黑體" panose="020B0604030504040204" pitchFamily="34" charset="-120"/>
                        </a:rPr>
                        <a:t>v</a:t>
                      </a:r>
                      <a:endParaRPr lang="zh-TW" sz="2800" kern="100" dirty="0">
                        <a:effectLst/>
                        <a:latin typeface="微軟正黑體" panose="020B0604030504040204" pitchFamily="34" charset="-120"/>
                        <a:ea typeface="微軟正黑體" panose="020B0604030504040204" pitchFamily="34" charset="-120"/>
                      </a:endParaRPr>
                    </a:p>
                  </a:txBody>
                  <a:tcPr marL="68580" marR="68580" marT="0" marB="0" anchor="ctr"/>
                </a:tc>
                <a:extLst>
                  <a:ext uri="{0D108BD9-81ED-4DB2-BD59-A6C34878D82A}">
                    <a16:rowId xmlns="" xmlns:a16="http://schemas.microsoft.com/office/drawing/2014/main" val="10004"/>
                  </a:ext>
                </a:extLst>
              </a:tr>
              <a:tr h="430289">
                <a:tc>
                  <a:txBody>
                    <a:bodyPr/>
                    <a:lstStyle/>
                    <a:p>
                      <a:pPr algn="ctr">
                        <a:spcAft>
                          <a:spcPts val="0"/>
                        </a:spcAft>
                      </a:pPr>
                      <a:r>
                        <a:rPr lang="zh-TW" sz="2800" kern="100" dirty="0">
                          <a:effectLst/>
                          <a:latin typeface="微軟正黑體" panose="020B0604030504040204" pitchFamily="34" charset="-120"/>
                          <a:ea typeface="微軟正黑體" panose="020B0604030504040204" pitchFamily="34" charset="-120"/>
                        </a:rPr>
                        <a:t>教師評量表</a:t>
                      </a:r>
                    </a:p>
                  </a:txBody>
                  <a:tcPr marL="68580" marR="68580" marT="0" marB="0" anchor="ctr"/>
                </a:tc>
                <a:tc vMerge="1">
                  <a:txBody>
                    <a:bodyPr/>
                    <a:lstStyle/>
                    <a:p>
                      <a:endParaRPr lang="zh-TW" altLang="en-US"/>
                    </a:p>
                  </a:txBody>
                  <a:tcPr/>
                </a:tc>
                <a:tc>
                  <a:txBody>
                    <a:bodyPr/>
                    <a:lstStyle/>
                    <a:p>
                      <a:pPr algn="ctr">
                        <a:spcAft>
                          <a:spcPts val="0"/>
                        </a:spcAft>
                      </a:pPr>
                      <a:r>
                        <a:rPr lang="zh-TW" sz="2800" kern="100">
                          <a:effectLst/>
                          <a:latin typeface="微軟正黑體" panose="020B0604030504040204" pitchFamily="34" charset="-120"/>
                          <a:ea typeface="微軟正黑體" panose="020B0604030504040204" pitchFamily="34" charset="-120"/>
                        </a:rPr>
                        <a:t>教師</a:t>
                      </a:r>
                    </a:p>
                  </a:txBody>
                  <a:tcPr marL="68580" marR="68580" marT="0" marB="0" anchor="ctr"/>
                </a:tc>
                <a:tc>
                  <a:txBody>
                    <a:bodyPr/>
                    <a:lstStyle/>
                    <a:p>
                      <a:pPr algn="ctr">
                        <a:spcAft>
                          <a:spcPts val="0"/>
                        </a:spcAft>
                      </a:pPr>
                      <a:r>
                        <a:rPr lang="zh-TW" sz="2800" kern="100" dirty="0">
                          <a:effectLst/>
                          <a:latin typeface="微軟正黑體" panose="020B0604030504040204" pitchFamily="34" charset="-120"/>
                          <a:ea typeface="微軟正黑體" panose="020B0604030504040204" pitchFamily="34" charset="-120"/>
                        </a:rPr>
                        <a:t>紙</a:t>
                      </a:r>
                      <a:r>
                        <a:rPr lang="zh-TW" sz="2800" kern="100" dirty="0" smtClean="0">
                          <a:effectLst/>
                          <a:latin typeface="微軟正黑體" panose="020B0604030504040204" pitchFamily="34" charset="-120"/>
                          <a:ea typeface="微軟正黑體" panose="020B0604030504040204" pitchFamily="34" charset="-120"/>
                        </a:rPr>
                        <a:t>本</a:t>
                      </a:r>
                      <a:r>
                        <a:rPr lang="zh-TW" altLang="en-US" sz="2800" kern="100" dirty="0" smtClean="0">
                          <a:effectLst/>
                          <a:latin typeface="微軟正黑體" panose="020B0604030504040204" pitchFamily="34" charset="-120"/>
                          <a:ea typeface="微軟正黑體" panose="020B0604030504040204" pitchFamily="34" charset="-120"/>
                        </a:rPr>
                        <a:t>、電子</a:t>
                      </a:r>
                      <a:endParaRPr lang="zh-TW" sz="2800" kern="100" dirty="0">
                        <a:effectLst/>
                        <a:latin typeface="微軟正黑體" panose="020B0604030504040204" pitchFamily="34" charset="-120"/>
                        <a:ea typeface="微軟正黑體" panose="020B0604030504040204" pitchFamily="34" charset="-120"/>
                      </a:endParaRPr>
                    </a:p>
                  </a:txBody>
                  <a:tcPr marL="68580" marR="68580" marT="0" marB="0" anchor="ctr"/>
                </a:tc>
                <a:tc>
                  <a:txBody>
                    <a:bodyPr/>
                    <a:lstStyle/>
                    <a:p>
                      <a:pPr algn="ctr">
                        <a:spcAft>
                          <a:spcPts val="0"/>
                        </a:spcAft>
                      </a:pPr>
                      <a:r>
                        <a:rPr lang="en-US" sz="2800" kern="100" dirty="0">
                          <a:effectLst/>
                          <a:latin typeface="微軟正黑體" panose="020B0604030504040204" pitchFamily="34" charset="-120"/>
                          <a:ea typeface="微軟正黑體" panose="020B0604030504040204" pitchFamily="34" charset="-120"/>
                        </a:rPr>
                        <a:t>v</a:t>
                      </a:r>
                      <a:endParaRPr lang="zh-TW" sz="2800" kern="100" dirty="0">
                        <a:effectLst/>
                        <a:latin typeface="微軟正黑體" panose="020B0604030504040204" pitchFamily="34" charset="-120"/>
                        <a:ea typeface="微軟正黑體" panose="020B0604030504040204" pitchFamily="34" charset="-120"/>
                      </a:endParaRPr>
                    </a:p>
                  </a:txBody>
                  <a:tcPr marL="68580" marR="68580" marT="0" marB="0" anchor="ct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17598343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45066" y="477519"/>
            <a:ext cx="10058400" cy="3931920"/>
          </a:xfrm>
        </p:spPr>
        <p:txBody>
          <a:bodyPr/>
          <a:lstStyle/>
          <a:p>
            <a:r>
              <a:rPr lang="zh-TW" altLang="en-US" sz="3200" dirty="0"/>
              <a:t>獎勵金發放標準與期程</a:t>
            </a:r>
          </a:p>
          <a:p>
            <a:endParaRPr lang="zh-TW" altLang="en-US" dirty="0"/>
          </a:p>
        </p:txBody>
      </p:sp>
      <p:graphicFrame>
        <p:nvGraphicFramePr>
          <p:cNvPr id="4" name="資料庫圖表 3"/>
          <p:cNvGraphicFramePr/>
          <p:nvPr>
            <p:extLst>
              <p:ext uri="{D42A27DB-BD31-4B8C-83A1-F6EECF244321}">
                <p14:modId xmlns:p14="http://schemas.microsoft.com/office/powerpoint/2010/main" val="733491950"/>
              </p:ext>
            </p:extLst>
          </p:nvPr>
        </p:nvGraphicFramePr>
        <p:xfrm>
          <a:off x="575732" y="1038013"/>
          <a:ext cx="11269135" cy="53712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29020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圖表 3"/>
          <p:cNvGraphicFramePr>
            <a:graphicFrameLocks/>
          </p:cNvGraphicFramePr>
          <p:nvPr>
            <p:extLst>
              <p:ext uri="{D42A27DB-BD31-4B8C-83A1-F6EECF244321}">
                <p14:modId xmlns:p14="http://schemas.microsoft.com/office/powerpoint/2010/main" val="1344472166"/>
              </p:ext>
            </p:extLst>
          </p:nvPr>
        </p:nvGraphicFramePr>
        <p:xfrm>
          <a:off x="971599" y="409575"/>
          <a:ext cx="8734375" cy="59626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559371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smtClean="0"/>
              <a:t>教學發展中心有</a:t>
            </a:r>
            <a:r>
              <a:rPr lang="zh-TW" altLang="en-US" b="1" dirty="0"/>
              <a:t>什麼資源與協助呢</a:t>
            </a:r>
            <a:r>
              <a:rPr lang="zh-TW" altLang="en-US" b="1" dirty="0" smtClean="0"/>
              <a:t>？</a:t>
            </a:r>
            <a:endParaRPr lang="zh-TW" altLang="en-US" dirty="0"/>
          </a:p>
        </p:txBody>
      </p:sp>
      <p:pic>
        <p:nvPicPr>
          <p:cNvPr id="21" name="圖片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2873" y="-16109"/>
            <a:ext cx="2493430" cy="3525192"/>
          </a:xfrm>
          <a:prstGeom prst="rect">
            <a:avLst/>
          </a:prstGeom>
        </p:spPr>
      </p:pic>
      <p:pic>
        <p:nvPicPr>
          <p:cNvPr id="7" name="圖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09" y="4638"/>
            <a:ext cx="1742170" cy="2466975"/>
          </a:xfrm>
          <a:prstGeom prst="rect">
            <a:avLst/>
          </a:prstGeom>
        </p:spPr>
      </p:pic>
      <p:pic>
        <p:nvPicPr>
          <p:cNvPr id="9" name="圖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11411" y="0"/>
            <a:ext cx="1895046" cy="2675045"/>
          </a:xfrm>
          <a:prstGeom prst="rect">
            <a:avLst/>
          </a:prstGeom>
        </p:spPr>
      </p:pic>
      <p:pic>
        <p:nvPicPr>
          <p:cNvPr id="10" name="圖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99227" y="-16110"/>
            <a:ext cx="1909233" cy="2691155"/>
          </a:xfrm>
          <a:prstGeom prst="rect">
            <a:avLst/>
          </a:prstGeom>
        </p:spPr>
      </p:pic>
      <p:pic>
        <p:nvPicPr>
          <p:cNvPr id="11" name="圖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03789" y="-25711"/>
            <a:ext cx="2489084" cy="3595344"/>
          </a:xfrm>
          <a:prstGeom prst="rect">
            <a:avLst/>
          </a:prstGeom>
        </p:spPr>
      </p:pic>
      <p:pic>
        <p:nvPicPr>
          <p:cNvPr id="14" name="圖片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25643" y="-16110"/>
            <a:ext cx="1773047" cy="2499194"/>
          </a:xfrm>
          <a:prstGeom prst="rect">
            <a:avLst/>
          </a:prstGeom>
        </p:spPr>
      </p:pic>
      <p:pic>
        <p:nvPicPr>
          <p:cNvPr id="15" name="圖片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85400" y="4401279"/>
            <a:ext cx="1964493" cy="2455772"/>
          </a:xfrm>
          <a:prstGeom prst="rect">
            <a:avLst/>
          </a:prstGeom>
        </p:spPr>
      </p:pic>
      <p:pic>
        <p:nvPicPr>
          <p:cNvPr id="16" name="圖片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06175" y="2266902"/>
            <a:ext cx="1891276" cy="2665844"/>
          </a:xfrm>
          <a:prstGeom prst="rect">
            <a:avLst/>
          </a:prstGeom>
        </p:spPr>
      </p:pic>
      <p:pic>
        <p:nvPicPr>
          <p:cNvPr id="17" name="圖片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642" y="2393876"/>
            <a:ext cx="1679182" cy="2366887"/>
          </a:xfrm>
          <a:prstGeom prst="rect">
            <a:avLst/>
          </a:prstGeom>
        </p:spPr>
      </p:pic>
      <p:pic>
        <p:nvPicPr>
          <p:cNvPr id="18" name="圖片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73091" y="4279892"/>
            <a:ext cx="1829031" cy="2578108"/>
          </a:xfrm>
          <a:prstGeom prst="rect">
            <a:avLst/>
          </a:prstGeom>
        </p:spPr>
      </p:pic>
      <p:pic>
        <p:nvPicPr>
          <p:cNvPr id="19" name="圖片 1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486287" y="2264328"/>
            <a:ext cx="1963606" cy="2767798"/>
          </a:xfrm>
          <a:prstGeom prst="rect">
            <a:avLst/>
          </a:prstGeom>
        </p:spPr>
      </p:pic>
      <p:pic>
        <p:nvPicPr>
          <p:cNvPr id="20" name="圖片 1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203789" y="3327316"/>
            <a:ext cx="2507687" cy="3534704"/>
          </a:xfrm>
          <a:prstGeom prst="rect">
            <a:avLst/>
          </a:prstGeom>
        </p:spPr>
      </p:pic>
      <p:pic>
        <p:nvPicPr>
          <p:cNvPr id="22" name="圖片 2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725205" y="3380935"/>
            <a:ext cx="2466795" cy="3477065"/>
          </a:xfrm>
          <a:prstGeom prst="rect">
            <a:avLst/>
          </a:prstGeom>
        </p:spPr>
      </p:pic>
      <p:pic>
        <p:nvPicPr>
          <p:cNvPr id="12" name="圖片 1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4396867"/>
            <a:ext cx="1703204" cy="2460184"/>
          </a:xfrm>
          <a:prstGeom prst="rect">
            <a:avLst/>
          </a:prstGeom>
        </p:spPr>
      </p:pic>
      <p:pic>
        <p:nvPicPr>
          <p:cNvPr id="8" name="圖片 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422251" y="2664452"/>
            <a:ext cx="1783873" cy="2526028"/>
          </a:xfrm>
          <a:prstGeom prst="rect">
            <a:avLst/>
          </a:prstGeom>
        </p:spPr>
      </p:pic>
      <p:pic>
        <p:nvPicPr>
          <p:cNvPr id="13" name="圖片 12"/>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409542" y="4093268"/>
            <a:ext cx="1960759" cy="2763783"/>
          </a:xfrm>
          <a:prstGeom prst="rect">
            <a:avLst/>
          </a:prstGeom>
        </p:spPr>
      </p:pic>
    </p:spTree>
    <p:extLst>
      <p:ext uri="{BB962C8B-B14F-4D97-AF65-F5344CB8AC3E}">
        <p14:creationId xmlns:p14="http://schemas.microsoft.com/office/powerpoint/2010/main" val="334601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多面向">
  <a:themeElements>
    <a:clrScheme name="多面向">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多面向">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多面向">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1762</TotalTime>
  <Words>1269</Words>
  <Application>Microsoft Office PowerPoint</Application>
  <PresentationFormat>寬螢幕</PresentationFormat>
  <Paragraphs>230</Paragraphs>
  <Slides>21</Slides>
  <Notes>0</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21</vt:i4>
      </vt:variant>
    </vt:vector>
  </HeadingPairs>
  <TitlesOfParts>
    <vt:vector size="30" baseType="lpstr">
      <vt:lpstr>華康中圓體</vt:lpstr>
      <vt:lpstr>微軟正黑體</vt:lpstr>
      <vt:lpstr>新細明體</vt:lpstr>
      <vt:lpstr>Arial</vt:lpstr>
      <vt:lpstr>Calibri</vt:lpstr>
      <vt:lpstr>Trebuchet MS</vt:lpstr>
      <vt:lpstr>Wingdings</vt:lpstr>
      <vt:lpstr>Wingdings 3</vt:lpstr>
      <vt:lpstr>多面向</vt:lpstr>
      <vt:lpstr>師徒制學生學習獎勵方案 期初共同研習會</vt:lpstr>
      <vt:lpstr>PowerPoint 簡報</vt:lpstr>
      <vt:lpstr>「師徒制學生學習獎勵方案」是什麼？</vt:lpstr>
      <vt:lpstr>PowerPoint 簡報</vt:lpstr>
      <vt:lpstr>PowerPoint 簡報</vt:lpstr>
      <vt:lpstr>本學期重要期程</vt:lpstr>
      <vt:lpstr>PowerPoint 簡報</vt:lpstr>
      <vt:lpstr>PowerPoint 簡報</vt:lpstr>
      <vt:lpstr>教學發展中心有什麼資源與協助呢？</vt:lpstr>
      <vt:lpstr>教學發展中心有什麼資源與協助呢？</vt:lpstr>
      <vt:lpstr>PowerPoint 簡報</vt:lpstr>
      <vt:lpstr>本學期核可之培訓課程</vt:lpstr>
      <vt:lpstr>PowerPoint 簡報</vt:lpstr>
      <vt:lpstr>PowerPoint 簡報</vt:lpstr>
      <vt:lpstr>PowerPoint 簡報</vt:lpstr>
      <vt:lpstr>教學發展中心網站</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師徒制學生學習獎勵方案影片架構</dc:title>
  <dc:creator>Yu-Ting Lin</dc:creator>
  <cp:lastModifiedBy>Yu-Ting Lin</cp:lastModifiedBy>
  <cp:revision>111</cp:revision>
  <dcterms:created xsi:type="dcterms:W3CDTF">2016-04-29T01:10:43Z</dcterms:created>
  <dcterms:modified xsi:type="dcterms:W3CDTF">2016-10-18T01:01:07Z</dcterms:modified>
</cp:coreProperties>
</file>